
<file path=[Content_Types].xml><?xml version="1.0" encoding="utf-8"?>
<Types xmlns="http://schemas.openxmlformats.org/package/2006/content-types">
  <Override PartName="/customXml/itemProps258.xml" ContentType="application/vnd.openxmlformats-officedocument.customXmlProperties+xml"/>
  <Override PartName="/customXml/itemProps321.xml" ContentType="application/vnd.openxmlformats-officedocument.customXmlProperties+xml"/>
  <Override PartName="/customXml/itemProps24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36.xml" ContentType="application/vnd.openxmlformats-officedocument.customXmlProperties+xml"/>
  <Override PartName="/customXml/itemProps283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61.xml" ContentType="application/vnd.openxmlformats-officedocument.customXmlProperties+xml"/>
  <Override PartName="/customXml/itemProps359.xml" ContentType="application/vnd.openxmlformats-officedocument.customXmlProperties+xml"/>
  <Override PartName="/customXml/itemProps198.xml" ContentType="application/vnd.openxmlformats-officedocument.customXmlProperties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129.xml" ContentType="application/vnd.openxmlformats-officedocument.customXmlProperties+xml"/>
  <Override PartName="/customXml/itemProps176.xml" ContentType="application/vnd.openxmlformats-officedocument.customXmlProperties+xml"/>
  <Override PartName="/customXml/itemProps315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77.xml" ContentType="application/vnd.openxmlformats-officedocument.customXmlProperties+xml"/>
  <Override PartName="/customXml/itemProps288.xml" ContentType="application/vnd.openxmlformats-officedocument.customXmlProperties+xml"/>
  <Override PartName="/customXml/itemProps340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21.xml" ContentType="application/vnd.openxmlformats-officedocument.customXmlProperties+xml"/>
  <Override PartName="/customXml/itemProps132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33.xml" ContentType="application/vnd.openxmlformats-officedocument.customXmlProperties+xml"/>
  <Override PartName="/customXml/itemProps244.xml" ContentType="application/vnd.openxmlformats-officedocument.customXmlProperties+xml"/>
  <Override PartName="/customXml/itemProps280.xml" ContentType="application/vnd.openxmlformats-officedocument.customXmlProperties+xml"/>
  <Override PartName="/customXml/itemProps291.xml" ContentType="application/vnd.openxmlformats-officedocument.customXmlProperties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customXml/itemProps59.xml" ContentType="application/vnd.openxmlformats-officedocument.customXmlProperties+xml"/>
  <Override PartName="/customXml/itemProps159.xml" ContentType="application/vnd.openxmlformats-officedocument.customXmlProperties+xml"/>
  <Override PartName="/customXml/itemProps211.xml" ContentType="application/vnd.openxmlformats-officedocument.customXmlProperties+xml"/>
  <Override PartName="/customXml/itemProps309.xml" ContentType="application/vnd.openxmlformats-officedocument.customXmlProperties+xml"/>
  <Override PartName="/customXml/itemProps345.xml" ContentType="application/vnd.openxmlformats-officedocument.customXmlProperties+xml"/>
  <Override PartName="/customXml/itemProps356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48.xml" ContentType="application/vnd.openxmlformats-officedocument.customXmlProperties+xml"/>
  <Override PartName="/customXml/itemProps184.xml" ContentType="application/vnd.openxmlformats-officedocument.customXmlProperties+xml"/>
  <Override PartName="/customXml/itemProps195.xml" ContentType="application/vnd.openxmlformats-officedocument.customXmlProperties+xml"/>
  <Override PartName="/customXml/itemProps200.xml" ContentType="application/vnd.openxmlformats-officedocument.customXmlProperties+xml"/>
  <Override PartName="/customXml/itemProps334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customXml/itemProps323.xml" ContentType="application/vnd.openxmlformats-officedocument.customXmlProperties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249.xml" ContentType="application/vnd.openxmlformats-officedocument.customXmlProperties+xml"/>
  <Override PartName="/customXml/itemProps296.xml" ContentType="application/vnd.openxmlformats-officedocument.customXmlProperties+xml"/>
  <Override PartName="/customXml/itemProps301.xml" ContentType="application/vnd.openxmlformats-officedocument.customXmlProperties+xml"/>
  <Override PartName="/customXml/itemProps312.xml" ContentType="application/vnd.openxmlformats-officedocument.customXmlProperties+xml"/>
  <Override PartName="/ppt/diagrams/colors1.xml" ContentType="application/vnd.openxmlformats-officedocument.drawingml.diagramColors+xml"/>
  <Override PartName="/customXml/itemProps51.xml" ContentType="application/vnd.openxmlformats-officedocument.customXmlProperties+xml"/>
  <Override PartName="/customXml/itemProps104.xml" ContentType="application/vnd.openxmlformats-officedocument.customXmlProperties+xml"/>
  <Override PartName="/customXml/itemProps140.xml" ContentType="application/vnd.openxmlformats-officedocument.customXmlProperties+xml"/>
  <Override PartName="/customXml/itemProps151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40.xml" ContentType="application/vnd.openxmlformats-officedocument.customXmlProperties+xml"/>
  <Override PartName="/customXml/itemProps227.xml" ContentType="application/vnd.openxmlformats-officedocument.customXmlProperties+xml"/>
  <Override PartName="/customXml/itemProps274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customXml/itemProps205.xml" ContentType="application/vnd.openxmlformats-officedocument.customXmlProperties+xml"/>
  <Override PartName="/customXml/itemProps216.xml" ContentType="application/vnd.openxmlformats-officedocument.customXmlProperties+xml"/>
  <Override PartName="/customXml/itemProps252.xml" ContentType="application/vnd.openxmlformats-officedocument.customXmlProperties+xml"/>
  <Override PartName="/customXml/itemProps263.xml" ContentType="application/vnd.openxmlformats-officedocument.customXmlProperties+xml"/>
  <Override PartName="/customXml/itemProps189.xml" ContentType="application/vnd.openxmlformats-officedocument.customXmlProperties+xml"/>
  <Override PartName="/customXml/itemProps241.xml" ContentType="application/vnd.openxmlformats-officedocument.customXmlProperties+xml"/>
  <Override PartName="/customXml/itemProps328.xml" ContentType="application/vnd.openxmlformats-officedocument.customXmlProperties+xml"/>
  <Override PartName="/customXml/itemProps339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230.xml" ContentType="application/vnd.openxmlformats-officedocument.customXmlProperties+xml"/>
  <Override PartName="/customXml/itemProps317.xml" ContentType="application/vnd.openxmlformats-officedocument.customXmlProperties+xml"/>
  <Override PartName="/ppt/notesSlides/notesSlide9.xml" ContentType="application/vnd.openxmlformats-officedocument.presentationml.notesSlide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customXml/itemProps156.xml" ContentType="application/vnd.openxmlformats-officedocument.customXmlProperties+xml"/>
  <Override PartName="/customXml/itemProps306.xml" ContentType="application/vnd.openxmlformats-officedocument.customXmlProperties+xml"/>
  <Override PartName="/customXml/itemProps353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192.xml" ContentType="application/vnd.openxmlformats-officedocument.customXmlProperties+xml"/>
  <Override PartName="/customXml/itemProps279.xml" ContentType="application/vnd.openxmlformats-officedocument.customXmlProperties+xml"/>
  <Override PartName="/customXml/itemProps342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68.xml" ContentType="application/vnd.openxmlformats-officedocument.customXmlProperties+xml"/>
  <Override PartName="/customXml/itemProps320.xml" ContentType="application/vnd.openxmlformats-officedocument.customXmlProperties+xml"/>
  <Override PartName="/customXml/itemProps331.xml" ContentType="application/vnd.openxmlformats-officedocument.customXmlProperties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82.xml" ContentType="application/vnd.openxmlformats-officedocument.customXmlProperties+xml"/>
  <Override PartName="/customXml/itemProps293.xml" ContentType="application/vnd.openxmlformats-officedocument.customXmlProperties+xml"/>
  <Override PartName="/customXml/itemProps224.xml" ContentType="application/vnd.openxmlformats-officedocument.customXmlProperties+xml"/>
  <Override PartName="/customXml/itemProps271.xml" ContentType="application/vnd.openxmlformats-officedocument.customXmlProperti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customXml/itemProps213.xml" ContentType="application/vnd.openxmlformats-officedocument.customXmlProperties+xml"/>
  <Override PartName="/customXml/itemProps260.xml" ContentType="application/vnd.openxmlformats-officedocument.customXmlProperties+xml"/>
  <Override PartName="/customXml/itemProps347.xml" ContentType="application/vnd.openxmlformats-officedocument.customXmlProperties+xml"/>
  <Override PartName="/customXml/itemProps358.xml" ContentType="application/vnd.openxmlformats-officedocument.customXmlProperties+xml"/>
  <Override PartName="/customXml/itemProps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336.xml" ContentType="application/vnd.openxmlformats-officedocument.customXmlProperties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75.xml" ContentType="application/vnd.openxmlformats-officedocument.customXmlProperties+xml"/>
  <Override PartName="/customXml/itemProps325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customXml/itemProps164.xml" ContentType="application/vnd.openxmlformats-officedocument.customXmlProperties+xml"/>
  <Override PartName="/customXml/itemProps298.xml" ContentType="application/vnd.openxmlformats-officedocument.customXmlProperties+xml"/>
  <Override PartName="/customXml/itemProps303.xml" ContentType="application/vnd.openxmlformats-officedocument.customXmlProperties+xml"/>
  <Override PartName="/customXml/itemProps314.xml" ContentType="application/vnd.openxmlformats-officedocument.customXmlProperties+xml"/>
  <Override PartName="/customXml/itemProps350.xml" ContentType="application/vnd.openxmlformats-officedocument.customXmlProperties+xml"/>
  <Override PartName="/ppt/diagrams/data1.xml" ContentType="application/vnd.openxmlformats-officedocument.drawingml.diagramData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287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290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customXml/itemProps319.xml" ContentType="application/vnd.openxmlformats-officedocument.customXmlPropertie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308.xml" ContentType="application/vnd.openxmlformats-officedocument.customXmlProperties+xml"/>
  <Override PartName="/customXml/itemProps355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44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customXml/itemProps322.xml" ContentType="application/vnd.openxmlformats-officedocument.customXmlProperties+xml"/>
  <Override PartName="/customXml/itemProps333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311.xml" ContentType="application/vnd.openxmlformats-officedocument.customXmlProperties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customXml/itemProps284.xml" ContentType="application/vnd.openxmlformats-officedocument.customXmlProperties+xml"/>
  <Override PartName="/customXml/itemProps295.xml" ContentType="application/vnd.openxmlformats-officedocument.customXmlProperties+xml"/>
  <Override PartName="/customXml/itemProps300.xml" ContentType="application/vnd.openxmlformats-officedocument.customXmlProperties+xml"/>
  <Override PartName="/ppt/presProps.xml" ContentType="application/vnd.openxmlformats-officedocument.presentationml.presProps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349.xml" ContentType="application/vnd.openxmlformats-officedocument.customXmlPropertie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338.xml" ContentType="application/vnd.openxmlformats-officedocument.customXmlPropertie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327.xml" ContentType="application/vnd.openxmlformats-officedocument.customXmlProperties+xml"/>
  <Override PartName="/ppt/notesSlides/notesSlide8.xml" ContentType="application/vnd.openxmlformats-officedocument.presentationml.notesSlide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16.xml" ContentType="application/vnd.openxmlformats-officedocument.customXmlProperties+xml"/>
  <Override PartName="/customXml/itemProps352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34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customXml/itemProps330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267.xml" ContentType="application/vnd.openxmlformats-officedocument.customXmlProperties+xml"/>
  <Override PartName="/ppt/slideMasters/slideMaster1.xml" ContentType="application/vnd.openxmlformats-officedocument.presentationml.slideMaster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Default Extension="rels" ContentType="application/vnd.openxmlformats-package.relationship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357.xml" ContentType="application/vnd.openxmlformats-officedocument.customXmlPropertie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customXml/itemProps8.xml" ContentType="application/vnd.openxmlformats-officedocument.customXmlProperties+xml"/>
  <Override PartName="/customXml/itemProps149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35.xml" ContentType="application/vnd.openxmlformats-officedocument.customXmlProperties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313.xml" ContentType="application/vnd.openxmlformats-officedocument.customXmlProperties+xml"/>
  <Override PartName="/customXml/itemProps360.xml" ContentType="application/vnd.openxmlformats-officedocument.customXmlProperties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302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75.xml" ContentType="application/vnd.openxmlformats-officedocument.customXmlProperties+xml"/>
  <Override PartName="/customXml/itemProps286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customXml/itemProps30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ppt/diagrams/quickStyle1.xml" ContentType="application/vnd.openxmlformats-officedocument.drawingml.diagramStyle+xml"/>
  <Default Extension="jpeg" ContentType="image/jpeg"/>
  <Override PartName="/customXml/itemProps206.xml" ContentType="application/vnd.openxmlformats-officedocument.customXmlProperties+xml"/>
  <Override PartName="/customXml/itemProps253.xml" ContentType="application/vnd.openxmlformats-officedocument.customXmlProperties+xml"/>
  <Override PartName="/customXml/itemProps179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329.xml" ContentType="application/vnd.openxmlformats-officedocument.customXmlProperties+xml"/>
  <Override PartName="/ppt/slides/slide20.xml" ContentType="application/vnd.openxmlformats-officedocument.presentationml.slide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220.xml" ContentType="application/vnd.openxmlformats-officedocument.customXmlProperties+xml"/>
  <Override PartName="/customXml/itemProps307.xml" ContentType="application/vnd.openxmlformats-officedocument.customXmlProperties+xml"/>
  <Override PartName="/customXml/itemProps318.xml" ContentType="application/vnd.openxmlformats-officedocument.customXmlProperties+xml"/>
  <Override PartName="/ppt/notesSlides/notesSlide11.xml" ContentType="application/vnd.openxmlformats-officedocument.presentationml.notesSlide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93.xml" ContentType="application/vnd.openxmlformats-officedocument.customXmlProperties+xml"/>
  <Override PartName="/customXml/itemProps343.xml" ContentType="application/vnd.openxmlformats-officedocument.customXmlProperties+xml"/>
  <Override PartName="/customXml/itemProps354.xml" ContentType="application/vnd.openxmlformats-officedocument.customXmlProperties+xml"/>
  <Override PartName="/customXml/itemProps5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332.xml" ContentType="application/vnd.openxmlformats-officedocument.customXmlProperties+xml"/>
  <Override PartName="/ppt/slides/slide8.xml" ContentType="application/vnd.openxmlformats-officedocument.presentationml.slide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69.xml" ContentType="application/vnd.openxmlformats-officedocument.customXmlProperties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customXml/itemProps247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102.xml" ContentType="application/vnd.openxmlformats-officedocument.customXmlProperties+xml"/>
  <Override PartName="/customXml/itemProps225.xml" ContentType="application/vnd.openxmlformats-officedocument.customXmlProperties+xml"/>
  <Override PartName="/customXml/itemProps272.xml" ContentType="application/vnd.openxmlformats-officedocument.customXmlPropertie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customXml/itemProps348.xml" ContentType="application/vnd.openxmlformats-officedocument.customXmlProperties+xml"/>
  <Override PartName="/ppt/tableStyles.xml" ContentType="application/vnd.openxmlformats-officedocument.presentationml.tableStyle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26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65.xml" ContentType="application/vnd.openxmlformats-officedocument.customXmlProperties+xml"/>
  <Override PartName="/ppt/diagrams/layout1.xml" ContentType="application/vnd.openxmlformats-officedocument.drawingml.diagramLayout+xml"/>
  <Override PartName="/customXml/itemProps304.xml" ContentType="application/vnd.openxmlformats-officedocument.customXmlProperties+xml"/>
  <Override PartName="/customXml/itemProps35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61"/>
  </p:sldMasterIdLst>
  <p:notesMasterIdLst>
    <p:notesMasterId r:id="rId384"/>
  </p:notesMasterIdLst>
  <p:sldIdLst>
    <p:sldId id="292" r:id="rId362"/>
    <p:sldId id="291" r:id="rId363"/>
    <p:sldId id="293" r:id="rId364"/>
    <p:sldId id="295" r:id="rId365"/>
    <p:sldId id="296" r:id="rId366"/>
    <p:sldId id="286" r:id="rId367"/>
    <p:sldId id="265" r:id="rId368"/>
    <p:sldId id="272" r:id="rId369"/>
    <p:sldId id="279" r:id="rId370"/>
    <p:sldId id="285" r:id="rId371"/>
    <p:sldId id="283" r:id="rId372"/>
    <p:sldId id="284" r:id="rId373"/>
    <p:sldId id="287" r:id="rId374"/>
    <p:sldId id="280" r:id="rId375"/>
    <p:sldId id="266" r:id="rId376"/>
    <p:sldId id="288" r:id="rId377"/>
    <p:sldId id="281" r:id="rId378"/>
    <p:sldId id="273" r:id="rId379"/>
    <p:sldId id="289" r:id="rId380"/>
    <p:sldId id="282" r:id="rId381"/>
    <p:sldId id="278" r:id="rId382"/>
    <p:sldId id="290" r:id="rId38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C9A"/>
    <a:srgbClr val="D9FDCB"/>
    <a:srgbClr val="C1FBD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82161" autoAdjust="0"/>
  </p:normalViewPr>
  <p:slideViewPr>
    <p:cSldViewPr>
      <p:cViewPr>
        <p:scale>
          <a:sx n="70" d="100"/>
          <a:sy n="70" d="100"/>
        </p:scale>
        <p:origin x="-1398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customXml" Target="../customXml/item345.xml"/><Relationship Id="rId366" Type="http://schemas.openxmlformats.org/officeDocument/2006/relationships/slide" Target="slides/slide5.xml"/><Relationship Id="rId387" Type="http://schemas.openxmlformats.org/officeDocument/2006/relationships/theme" Target="theme/theme1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customXml" Target="../customXml/item356.xml"/><Relationship Id="rId377" Type="http://schemas.openxmlformats.org/officeDocument/2006/relationships/slide" Target="slides/slide16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slide" Target="slides/slide6.xml"/><Relationship Id="rId388" Type="http://schemas.openxmlformats.org/officeDocument/2006/relationships/tableStyles" Target="tableStyles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slide" Target="slides/slide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" Target="slides/slide7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slide" Target="slides/slide18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slide" Target="slides/slide8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1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slide" Target="slides/slide20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slide" Target="slides/slide10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slideMaster" Target="slideMasters/slideMaster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slide" Target="slides/slide21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slide" Target="slides/slide11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slide" Target="slides/slide1.xml"/><Relationship Id="rId383" Type="http://schemas.openxmlformats.org/officeDocument/2006/relationships/slide" Target="slides/slide22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slide" Target="slides/slide12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slide" Target="slides/slide2.xml"/><Relationship Id="rId384" Type="http://schemas.openxmlformats.org/officeDocument/2006/relationships/notesMaster" Target="notesMasters/notesMaster1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slide" Target="slides/slide13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slide" Target="slides/slide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presProps" Target="presProps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" Target="slides/slide14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slide" Target="slides/slide4.xml"/><Relationship Id="rId386" Type="http://schemas.openxmlformats.org/officeDocument/2006/relationships/viewProps" Target="viewProp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slide" Target="slides/slide15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163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738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dirty="0" smtClean="0">
                <a:sym typeface="Wingdings" pitchFamily="2" charset="2"/>
              </a:rPr>
              <a:t>最少輸入一個欄位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0094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0636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7.xml"/><Relationship Id="rId13" Type="http://schemas.openxmlformats.org/officeDocument/2006/relationships/customXml" Target="../../customXml/item357.xml"/><Relationship Id="rId18" Type="http://schemas.openxmlformats.org/officeDocument/2006/relationships/customXml" Target="../../customXml/item143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36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250.xml"/><Relationship Id="rId12" Type="http://schemas.openxmlformats.org/officeDocument/2006/relationships/customXml" Target="../../customXml/item41.xml"/><Relationship Id="rId17" Type="http://schemas.openxmlformats.org/officeDocument/2006/relationships/customXml" Target="../../customXml/item352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277.xml"/><Relationship Id="rId16" Type="http://schemas.openxmlformats.org/officeDocument/2006/relationships/customXml" Target="../../customXml/item146.xml"/><Relationship Id="rId20" Type="http://schemas.openxmlformats.org/officeDocument/2006/relationships/customXml" Target="../../customXml/item318.xml"/><Relationship Id="rId29" Type="http://schemas.openxmlformats.org/officeDocument/2006/relationships/image" Target="../media/image11.png"/><Relationship Id="rId1" Type="http://schemas.openxmlformats.org/officeDocument/2006/relationships/customXml" Target="../../customXml/item322.xml"/><Relationship Id="rId6" Type="http://schemas.openxmlformats.org/officeDocument/2006/relationships/customXml" Target="../../customXml/item43.xml"/><Relationship Id="rId11" Type="http://schemas.openxmlformats.org/officeDocument/2006/relationships/customXml" Target="../../customXml/item50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176.xml"/><Relationship Id="rId15" Type="http://schemas.openxmlformats.org/officeDocument/2006/relationships/customXml" Target="../../customXml/item253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109.xml"/><Relationship Id="rId19" Type="http://schemas.openxmlformats.org/officeDocument/2006/relationships/customXml" Target="../../customXml/item70.xml"/><Relationship Id="rId4" Type="http://schemas.openxmlformats.org/officeDocument/2006/relationships/customXml" Target="../../customXml/item204.xml"/><Relationship Id="rId9" Type="http://schemas.openxmlformats.org/officeDocument/2006/relationships/customXml" Target="../../customXml/item330.xml"/><Relationship Id="rId14" Type="http://schemas.openxmlformats.org/officeDocument/2006/relationships/customXml" Target="../../customXml/item261.xml"/><Relationship Id="rId22" Type="http://schemas.openxmlformats.org/officeDocument/2006/relationships/notesSlide" Target="../notesSlides/notesSlide7.xml"/><Relationship Id="rId27" Type="http://schemas.openxmlformats.org/officeDocument/2006/relationships/image" Target="../media/image5.png"/><Relationship Id="rId30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6.xml"/><Relationship Id="rId13" Type="http://schemas.openxmlformats.org/officeDocument/2006/relationships/customXml" Target="../../customXml/item197.xml"/><Relationship Id="rId18" Type="http://schemas.openxmlformats.org/officeDocument/2006/relationships/customXml" Target="../../customXml/item154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300.xml"/><Relationship Id="rId21" Type="http://schemas.openxmlformats.org/officeDocument/2006/relationships/customXml" Target="../../customXml/item115.xml"/><Relationship Id="rId7" Type="http://schemas.openxmlformats.org/officeDocument/2006/relationships/customXml" Target="../../customXml/item328.xml"/><Relationship Id="rId12" Type="http://schemas.openxmlformats.org/officeDocument/2006/relationships/customXml" Target="../../customXml/item189.xml"/><Relationship Id="rId17" Type="http://schemas.openxmlformats.org/officeDocument/2006/relationships/customXml" Target="../../customXml/item324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20.xml"/><Relationship Id="rId16" Type="http://schemas.openxmlformats.org/officeDocument/2006/relationships/customXml" Target="../../customXml/item260.xml"/><Relationship Id="rId20" Type="http://schemas.openxmlformats.org/officeDocument/2006/relationships/customXml" Target="../../customXml/item181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135.xml"/><Relationship Id="rId6" Type="http://schemas.openxmlformats.org/officeDocument/2006/relationships/customXml" Target="../../customXml/item234.xml"/><Relationship Id="rId11" Type="http://schemas.openxmlformats.org/officeDocument/2006/relationships/customXml" Target="../../customXml/item310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273.xml"/><Relationship Id="rId15" Type="http://schemas.openxmlformats.org/officeDocument/2006/relationships/customXml" Target="../../customXml/item107.xml"/><Relationship Id="rId23" Type="http://schemas.openxmlformats.org/officeDocument/2006/relationships/notesSlide" Target="../notesSlides/notesSlide8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343.xml"/><Relationship Id="rId19" Type="http://schemas.openxmlformats.org/officeDocument/2006/relationships/customXml" Target="../../customXml/item244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203.xml"/><Relationship Id="rId9" Type="http://schemas.openxmlformats.org/officeDocument/2006/relationships/customXml" Target="../../customXml/item11.xml"/><Relationship Id="rId14" Type="http://schemas.openxmlformats.org/officeDocument/2006/relationships/customXml" Target="../../customXml/item30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Relationship Id="rId30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3.xml"/><Relationship Id="rId13" Type="http://schemas.openxmlformats.org/officeDocument/2006/relationships/customXml" Target="../../customXml/item38.xml"/><Relationship Id="rId18" Type="http://schemas.openxmlformats.org/officeDocument/2006/relationships/notesSlide" Target="../notesSlides/notesSlide9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313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321.xml"/><Relationship Id="rId12" Type="http://schemas.openxmlformats.org/officeDocument/2006/relationships/customXml" Target="../../customXml/item210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170.xml"/><Relationship Id="rId16" Type="http://schemas.openxmlformats.org/officeDocument/2006/relationships/customXml" Target="../../customXml/item148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119.xml"/><Relationship Id="rId6" Type="http://schemas.openxmlformats.org/officeDocument/2006/relationships/customXml" Target="../../customXml/item249.xml"/><Relationship Id="rId11" Type="http://schemas.openxmlformats.org/officeDocument/2006/relationships/customXml" Target="../../customXml/item158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238.xml"/><Relationship Id="rId15" Type="http://schemas.openxmlformats.org/officeDocument/2006/relationships/customXml" Target="../../customXml/item252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64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237.xml"/><Relationship Id="rId9" Type="http://schemas.openxmlformats.org/officeDocument/2006/relationships/customXml" Target="../../customXml/item295.xml"/><Relationship Id="rId14" Type="http://schemas.openxmlformats.org/officeDocument/2006/relationships/customXml" Target="../../customXml/item188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7.xml"/><Relationship Id="rId13" Type="http://schemas.openxmlformats.org/officeDocument/2006/relationships/customXml" Target="../../customXml/item151.xml"/><Relationship Id="rId18" Type="http://schemas.openxmlformats.org/officeDocument/2006/relationships/customXml" Target="../../customXml/item223.xml"/><Relationship Id="rId26" Type="http://schemas.openxmlformats.org/officeDocument/2006/relationships/customXml" Target="../../customXml/item254.xml"/><Relationship Id="rId3" Type="http://schemas.openxmlformats.org/officeDocument/2006/relationships/customXml" Target="../../customXml/item9.xml"/><Relationship Id="rId21" Type="http://schemas.openxmlformats.org/officeDocument/2006/relationships/customXml" Target="../../customXml/item21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159.xml"/><Relationship Id="rId12" Type="http://schemas.openxmlformats.org/officeDocument/2006/relationships/customXml" Target="../../customXml/item320.xml"/><Relationship Id="rId17" Type="http://schemas.openxmlformats.org/officeDocument/2006/relationships/customXml" Target="../../customXml/item56.xml"/><Relationship Id="rId25" Type="http://schemas.openxmlformats.org/officeDocument/2006/relationships/customXml" Target="../../customXml/item272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329.xml"/><Relationship Id="rId16" Type="http://schemas.openxmlformats.org/officeDocument/2006/relationships/customXml" Target="../../customXml/item200.xml"/><Relationship Id="rId20" Type="http://schemas.openxmlformats.org/officeDocument/2006/relationships/customXml" Target="../../customXml/item265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229.xml"/><Relationship Id="rId6" Type="http://schemas.openxmlformats.org/officeDocument/2006/relationships/customXml" Target="../../customXml/item360.xml"/><Relationship Id="rId11" Type="http://schemas.openxmlformats.org/officeDocument/2006/relationships/customXml" Target="../../customXml/item303.xml"/><Relationship Id="rId24" Type="http://schemas.openxmlformats.org/officeDocument/2006/relationships/customXml" Target="../../customXml/item299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59.xml"/><Relationship Id="rId15" Type="http://schemas.openxmlformats.org/officeDocument/2006/relationships/customXml" Target="../../customXml/item227.xml"/><Relationship Id="rId23" Type="http://schemas.openxmlformats.org/officeDocument/2006/relationships/customXml" Target="../../customXml/item202.xml"/><Relationship Id="rId28" Type="http://schemas.openxmlformats.org/officeDocument/2006/relationships/notesSlide" Target="../notesSlides/notesSlide10.xml"/><Relationship Id="rId10" Type="http://schemas.openxmlformats.org/officeDocument/2006/relationships/customXml" Target="../../customXml/item206.xml"/><Relationship Id="rId19" Type="http://schemas.openxmlformats.org/officeDocument/2006/relationships/customXml" Target="../../customXml/item263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53.xml"/><Relationship Id="rId14" Type="http://schemas.openxmlformats.org/officeDocument/2006/relationships/customXml" Target="../../customXml/item6.xml"/><Relationship Id="rId22" Type="http://schemas.openxmlformats.org/officeDocument/2006/relationships/customXml" Target="../../customXml/item262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9.xml"/><Relationship Id="rId13" Type="http://schemas.openxmlformats.org/officeDocument/2006/relationships/customXml" Target="../../customXml/item275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311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15.xml"/><Relationship Id="rId17" Type="http://schemas.openxmlformats.org/officeDocument/2006/relationships/notesSlide" Target="../notesSlides/notesSlide1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8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75.xml"/><Relationship Id="rId6" Type="http://schemas.openxmlformats.org/officeDocument/2006/relationships/customXml" Target="../../customXml/item156.xml"/><Relationship Id="rId11" Type="http://schemas.openxmlformats.org/officeDocument/2006/relationships/customXml" Target="../../customXml/item51.xml"/><Relationship Id="rId24" Type="http://schemas.openxmlformats.org/officeDocument/2006/relationships/slide" Target="slide8.xml"/><Relationship Id="rId5" Type="http://schemas.openxmlformats.org/officeDocument/2006/relationships/customXml" Target="../../customXml/item74.xml"/><Relationship Id="rId15" Type="http://schemas.openxmlformats.org/officeDocument/2006/relationships/customXml" Target="../../customXml/item340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53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35.xml"/><Relationship Id="rId9" Type="http://schemas.openxmlformats.org/officeDocument/2006/relationships/customXml" Target="../../customXml/item281.xml"/><Relationship Id="rId14" Type="http://schemas.openxmlformats.org/officeDocument/2006/relationships/customXml" Target="../../customXml/item187.xml"/><Relationship Id="rId2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customXml" Target="../../customXml/item68.xml"/><Relationship Id="rId18" Type="http://schemas.openxmlformats.org/officeDocument/2006/relationships/slideLayout" Target="../slideLayouts/slideLayout2.xml"/><Relationship Id="rId26" Type="http://schemas.openxmlformats.org/officeDocument/2006/relationships/slide" Target="slide7.xml"/><Relationship Id="rId3" Type="http://schemas.openxmlformats.org/officeDocument/2006/relationships/customXml" Target="../../customXml/item348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103.xml"/><Relationship Id="rId17" Type="http://schemas.openxmlformats.org/officeDocument/2006/relationships/customXml" Target="../../customXml/item83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63.xml"/><Relationship Id="rId16" Type="http://schemas.openxmlformats.org/officeDocument/2006/relationships/customXml" Target="../../customXml/item209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304.xml"/><Relationship Id="rId6" Type="http://schemas.openxmlformats.org/officeDocument/2006/relationships/customXml" Target="../../customXml/item293.xml"/><Relationship Id="rId11" Type="http://schemas.openxmlformats.org/officeDocument/2006/relationships/customXml" Target="../../customXml/item89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2.xml"/><Relationship Id="rId15" Type="http://schemas.openxmlformats.org/officeDocument/2006/relationships/customXml" Target="../../customXml/item117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162.xml"/><Relationship Id="rId19" Type="http://schemas.openxmlformats.org/officeDocument/2006/relationships/notesSlide" Target="../notesSlides/notesSlide12.xml"/><Relationship Id="rId4" Type="http://schemas.openxmlformats.org/officeDocument/2006/relationships/customXml" Target="../../customXml/item130.xml"/><Relationship Id="rId9" Type="http://schemas.openxmlformats.org/officeDocument/2006/relationships/customXml" Target="../../customXml/item140.xml"/><Relationship Id="rId14" Type="http://schemas.openxmlformats.org/officeDocument/2006/relationships/customXml" Target="../../customXml/item5.xml"/><Relationship Id="rId22" Type="http://schemas.openxmlformats.org/officeDocument/2006/relationships/image" Target="../media/image3.png"/><Relationship Id="rId27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5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39.xml"/><Relationship Id="rId7" Type="http://schemas.openxmlformats.org/officeDocument/2006/relationships/customXml" Target="../../customXml/item25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136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58.xml"/><Relationship Id="rId6" Type="http://schemas.openxmlformats.org/officeDocument/2006/relationships/customXml" Target="../../customXml/item165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69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32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5.xml"/><Relationship Id="rId13" Type="http://schemas.openxmlformats.org/officeDocument/2006/relationships/customXml" Target="../../customXml/item240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347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3.xml"/><Relationship Id="rId12" Type="http://schemas.openxmlformats.org/officeDocument/2006/relationships/customXml" Target="../../customXml/item96.xml"/><Relationship Id="rId17" Type="http://schemas.openxmlformats.org/officeDocument/2006/relationships/notesSlide" Target="../notesSlides/notesSlide13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280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24.xml"/><Relationship Id="rId6" Type="http://schemas.openxmlformats.org/officeDocument/2006/relationships/customXml" Target="../../customXml/item231.xml"/><Relationship Id="rId11" Type="http://schemas.openxmlformats.org/officeDocument/2006/relationships/customXml" Target="../../customXml/item266.xml"/><Relationship Id="rId24" Type="http://schemas.openxmlformats.org/officeDocument/2006/relationships/slide" Target="slide8.xml"/><Relationship Id="rId5" Type="http://schemas.openxmlformats.org/officeDocument/2006/relationships/customXml" Target="../../customXml/item199.xml"/><Relationship Id="rId15" Type="http://schemas.openxmlformats.org/officeDocument/2006/relationships/customXml" Target="../../customXml/item26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69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51.xml"/><Relationship Id="rId9" Type="http://schemas.openxmlformats.org/officeDocument/2006/relationships/customXml" Target="../../customXml/item180.xml"/><Relationship Id="rId14" Type="http://schemas.openxmlformats.org/officeDocument/2006/relationships/customXml" Target="../../customXml/item276.xml"/><Relationship Id="rId2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image" Target="../media/image2.png"/><Relationship Id="rId18" Type="http://schemas.openxmlformats.org/officeDocument/2006/relationships/slide" Target="slide18.xml"/><Relationship Id="rId3" Type="http://schemas.openxmlformats.org/officeDocument/2006/relationships/customXml" Target="../../customXml/item121.xml"/><Relationship Id="rId7" Type="http://schemas.openxmlformats.org/officeDocument/2006/relationships/customXml" Target="../../customXml/item40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87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150.xml"/><Relationship Id="rId11" Type="http://schemas.openxmlformats.org/officeDocument/2006/relationships/notesSlide" Target="../notesSlides/notesSlide14.xml"/><Relationship Id="rId5" Type="http://schemas.openxmlformats.org/officeDocument/2006/relationships/customXml" Target="../../customXml/item13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38.xml"/><Relationship Id="rId9" Type="http://schemas.openxmlformats.org/officeDocument/2006/relationships/customXml" Target="../../customXml/item24.xml"/><Relationship Id="rId1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1.xml"/><Relationship Id="rId13" Type="http://schemas.openxmlformats.org/officeDocument/2006/relationships/customXml" Target="../../customXml/item122.xml"/><Relationship Id="rId18" Type="http://schemas.openxmlformats.org/officeDocument/2006/relationships/customXml" Target="../../customXml/item80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42.xml"/><Relationship Id="rId21" Type="http://schemas.openxmlformats.org/officeDocument/2006/relationships/notesSlide" Target="../notesSlides/notesSlide2.xml"/><Relationship Id="rId7" Type="http://schemas.openxmlformats.org/officeDocument/2006/relationships/customXml" Target="../../customXml/item167.xml"/><Relationship Id="rId12" Type="http://schemas.openxmlformats.org/officeDocument/2006/relationships/customXml" Target="../../customXml/item67.xml"/><Relationship Id="rId17" Type="http://schemas.openxmlformats.org/officeDocument/2006/relationships/customXml" Target="../../customXml/item246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87.xml"/><Relationship Id="rId16" Type="http://schemas.openxmlformats.org/officeDocument/2006/relationships/customXml" Target="../../customXml/item349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345.xml"/><Relationship Id="rId6" Type="http://schemas.openxmlformats.org/officeDocument/2006/relationships/customXml" Target="../../customXml/item208.xml"/><Relationship Id="rId11" Type="http://schemas.openxmlformats.org/officeDocument/2006/relationships/customXml" Target="../../customXml/item22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82.xml"/><Relationship Id="rId15" Type="http://schemas.openxmlformats.org/officeDocument/2006/relationships/customXml" Target="../../customXml/item126.xml"/><Relationship Id="rId23" Type="http://schemas.openxmlformats.org/officeDocument/2006/relationships/image" Target="../media/image2.png"/><Relationship Id="rId28" Type="http://schemas.openxmlformats.org/officeDocument/2006/relationships/slide" Target="slide8.xml"/><Relationship Id="rId10" Type="http://schemas.openxmlformats.org/officeDocument/2006/relationships/customXml" Target="../../customXml/item147.xml"/><Relationship Id="rId19" Type="http://schemas.openxmlformats.org/officeDocument/2006/relationships/customXml" Target="../../customXml/item214.xml"/><Relationship Id="rId31" Type="http://schemas.openxmlformats.org/officeDocument/2006/relationships/slide" Target="slide18.xml"/><Relationship Id="rId4" Type="http://schemas.openxmlformats.org/officeDocument/2006/relationships/customXml" Target="../../customXml/item84.xml"/><Relationship Id="rId9" Type="http://schemas.openxmlformats.org/officeDocument/2006/relationships/customXml" Target="../../customXml/item52.xml"/><Relationship Id="rId14" Type="http://schemas.openxmlformats.org/officeDocument/2006/relationships/customXml" Target="../../customXml/item236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.xml"/><Relationship Id="rId13" Type="http://schemas.openxmlformats.org/officeDocument/2006/relationships/customXml" Target="../../customXml/item230.xml"/><Relationship Id="rId18" Type="http://schemas.openxmlformats.org/officeDocument/2006/relationships/customXml" Target="../../customXml/item337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6.xml"/><Relationship Id="rId21" Type="http://schemas.openxmlformats.org/officeDocument/2006/relationships/customXml" Target="../../customXml/item23.xml"/><Relationship Id="rId34" Type="http://schemas.openxmlformats.org/officeDocument/2006/relationships/slide" Target="slide18.xml"/><Relationship Id="rId7" Type="http://schemas.openxmlformats.org/officeDocument/2006/relationships/customXml" Target="../../customXml/item342.xml"/><Relationship Id="rId12" Type="http://schemas.openxmlformats.org/officeDocument/2006/relationships/customXml" Target="../../customXml/item60.xml"/><Relationship Id="rId17" Type="http://schemas.openxmlformats.org/officeDocument/2006/relationships/customXml" Target="../../customXml/item174.xml"/><Relationship Id="rId25" Type="http://schemas.openxmlformats.org/officeDocument/2006/relationships/image" Target="../media/image1.png"/><Relationship Id="rId33" Type="http://schemas.openxmlformats.org/officeDocument/2006/relationships/image" Target="../media/image8.png"/><Relationship Id="rId2" Type="http://schemas.openxmlformats.org/officeDocument/2006/relationships/customXml" Target="../../customXml/item113.xml"/><Relationship Id="rId16" Type="http://schemas.openxmlformats.org/officeDocument/2006/relationships/customXml" Target="../../customXml/item285.xml"/><Relationship Id="rId20" Type="http://schemas.openxmlformats.org/officeDocument/2006/relationships/customXml" Target="../../customXml/item184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255.xml"/><Relationship Id="rId6" Type="http://schemas.openxmlformats.org/officeDocument/2006/relationships/customXml" Target="../../customXml/item34.xml"/><Relationship Id="rId11" Type="http://schemas.openxmlformats.org/officeDocument/2006/relationships/customXml" Target="../../customXml/item212.xml"/><Relationship Id="rId24" Type="http://schemas.openxmlformats.org/officeDocument/2006/relationships/notesSlide" Target="../notesSlides/notesSlide3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306.xml"/><Relationship Id="rId15" Type="http://schemas.openxmlformats.org/officeDocument/2006/relationships/customXml" Target="../../customXml/item33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36" Type="http://schemas.openxmlformats.org/officeDocument/2006/relationships/image" Target="../media/image10.png"/><Relationship Id="rId10" Type="http://schemas.openxmlformats.org/officeDocument/2006/relationships/customXml" Target="../../customXml/item166.xml"/><Relationship Id="rId19" Type="http://schemas.openxmlformats.org/officeDocument/2006/relationships/customXml" Target="../../customXml/item333.xml"/><Relationship Id="rId31" Type="http://schemas.openxmlformats.org/officeDocument/2006/relationships/slide" Target="slide8.xml"/><Relationship Id="rId4" Type="http://schemas.openxmlformats.org/officeDocument/2006/relationships/customXml" Target="../../customXml/item157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358.xml"/><Relationship Id="rId22" Type="http://schemas.openxmlformats.org/officeDocument/2006/relationships/customXml" Target="../../customXml/item286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2.xml"/><Relationship Id="rId13" Type="http://schemas.openxmlformats.org/officeDocument/2006/relationships/customXml" Target="../../customXml/item97.xml"/><Relationship Id="rId18" Type="http://schemas.openxmlformats.org/officeDocument/2006/relationships/customXml" Target="../../customXml/item31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353.xml"/><Relationship Id="rId21" Type="http://schemas.openxmlformats.org/officeDocument/2006/relationships/customXml" Target="../../customXml/item179.xml"/><Relationship Id="rId34" Type="http://schemas.openxmlformats.org/officeDocument/2006/relationships/slide" Target="slide8.xml"/><Relationship Id="rId7" Type="http://schemas.openxmlformats.org/officeDocument/2006/relationships/customXml" Target="../../customXml/item298.xml"/><Relationship Id="rId12" Type="http://schemas.openxmlformats.org/officeDocument/2006/relationships/customXml" Target="../../customXml/item201.xml"/><Relationship Id="rId17" Type="http://schemas.openxmlformats.org/officeDocument/2006/relationships/customXml" Target="../../customXml/item73.xml"/><Relationship Id="rId25" Type="http://schemas.openxmlformats.org/officeDocument/2006/relationships/customXml" Target="../../customXml/item270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17.xml"/><Relationship Id="rId16" Type="http://schemas.openxmlformats.org/officeDocument/2006/relationships/customXml" Target="../../customXml/item316.xml"/><Relationship Id="rId20" Type="http://schemas.openxmlformats.org/officeDocument/2006/relationships/customXml" Target="../../customXml/item133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284.xml"/><Relationship Id="rId11" Type="http://schemas.openxmlformats.org/officeDocument/2006/relationships/customXml" Target="../../customXml/item245.xml"/><Relationship Id="rId24" Type="http://schemas.openxmlformats.org/officeDocument/2006/relationships/customXml" Target="../../customXml/item110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64.xml"/><Relationship Id="rId15" Type="http://schemas.openxmlformats.org/officeDocument/2006/relationships/customXml" Target="../../customXml/item81.xml"/><Relationship Id="rId23" Type="http://schemas.openxmlformats.org/officeDocument/2006/relationships/customXml" Target="../../customXml/item198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49.xml"/><Relationship Id="rId19" Type="http://schemas.openxmlformats.org/officeDocument/2006/relationships/customXml" Target="../../customXml/item65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55.xml"/><Relationship Id="rId14" Type="http://schemas.openxmlformats.org/officeDocument/2006/relationships/customXml" Target="../../customXml/item37.xml"/><Relationship Id="rId22" Type="http://schemas.openxmlformats.org/officeDocument/2006/relationships/customXml" Target="../../customXml/item93.xml"/><Relationship Id="rId27" Type="http://schemas.openxmlformats.org/officeDocument/2006/relationships/notesSlide" Target="../notesSlides/notesSlide4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0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351.xml"/><Relationship Id="rId7" Type="http://schemas.openxmlformats.org/officeDocument/2006/relationships/customXml" Target="../../customXml/item35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72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178.xml"/><Relationship Id="rId11" Type="http://schemas.openxmlformats.org/officeDocument/2006/relationships/customXml" Target="../../customXml/item123.xml"/><Relationship Id="rId5" Type="http://schemas.openxmlformats.org/officeDocument/2006/relationships/customXml" Target="../../customXml/item344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11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94.xml"/><Relationship Id="rId9" Type="http://schemas.openxmlformats.org/officeDocument/2006/relationships/customXml" Target="../../customXml/item241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8.xml"/><Relationship Id="rId13" Type="http://schemas.openxmlformats.org/officeDocument/2006/relationships/customXml" Target="../../customXml/item325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3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83.xml"/><Relationship Id="rId12" Type="http://schemas.openxmlformats.org/officeDocument/2006/relationships/customXml" Target="../../customXml/item76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213.xml"/><Relationship Id="rId16" Type="http://schemas.openxmlformats.org/officeDocument/2006/relationships/notesSlide" Target="../notesSlides/notesSlide6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90.xml"/><Relationship Id="rId6" Type="http://schemas.openxmlformats.org/officeDocument/2006/relationships/customXml" Target="../../customXml/item225.xml"/><Relationship Id="rId11" Type="http://schemas.openxmlformats.org/officeDocument/2006/relationships/customXml" Target="../../customXml/item163.xml"/><Relationship Id="rId5" Type="http://schemas.openxmlformats.org/officeDocument/2006/relationships/customXml" Target="../../customXml/item192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29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44.xml"/><Relationship Id="rId9" Type="http://schemas.openxmlformats.org/officeDocument/2006/relationships/customXml" Target="../../customXml/item257.xml"/><Relationship Id="rId14" Type="http://schemas.openxmlformats.org/officeDocument/2006/relationships/customXml" Target="../../customXml/item86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61357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48577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3" y="3297751"/>
            <a:ext cx="148003" cy="4811769"/>
            <a:chOff x="4550876" y="1543109"/>
            <a:chExt cx="9379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7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3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8" y="1564663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8" y="5039466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501008"/>
            <a:ext cx="5421637" cy="3563765"/>
            <a:chOff x="3123888" y="2919230"/>
            <a:chExt cx="3513043" cy="168483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919230"/>
              <a:ext cx="3513043" cy="168483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919231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8953552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8294650"/>
              </p:ext>
            </p:extLst>
          </p:nvPr>
        </p:nvGraphicFramePr>
        <p:xfrm>
          <a:off x="3293072" y="3861048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245726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662966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539785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9022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658557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93637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0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5037814"/>
            <a:ext cx="520142" cy="230832"/>
            <a:chOff x="4356895" y="3334651"/>
            <a:chExt cx="520142" cy="230832"/>
          </a:xfrm>
        </p:grpSpPr>
        <p:sp>
          <p:nvSpPr>
            <p:cNvPr id="91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9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5" name="Content"/>
          <p:cNvSpPr/>
          <p:nvPr>
            <p:custDataLst>
              <p:custData r:id="rId14"/>
            </p:custDataLst>
          </p:nvPr>
        </p:nvSpPr>
        <p:spPr>
          <a:xfrm>
            <a:off x="5839112" y="615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5"/>
            </p:custDataLst>
          </p:nvPr>
        </p:nvSpPr>
        <p:spPr>
          <a:xfrm>
            <a:off x="5955837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6"/>
            </p:custDataLst>
          </p:nvPr>
        </p:nvSpPr>
        <p:spPr>
          <a:xfrm>
            <a:off x="7180559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9936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787" y="3297751"/>
            <a:ext cx="148003" cy="3947673"/>
            <a:chOff x="4550859" y="1543109"/>
            <a:chExt cx="9380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9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59" y="1842086"/>
              <a:ext cx="9379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3" y="1569381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3" y="5025034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501008"/>
            <a:ext cx="5421637" cy="3408865"/>
            <a:chOff x="3123888" y="3053585"/>
            <a:chExt cx="3513043" cy="155047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53585"/>
              <a:ext cx="3513043" cy="155047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53585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5466632"/>
              </p:ext>
            </p:extLst>
          </p:nvPr>
        </p:nvGraphicFramePr>
        <p:xfrm>
          <a:off x="3293072" y="3789040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173718"/>
            <a:ext cx="2237711" cy="369332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1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590958"/>
            <a:ext cx="836470" cy="230832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9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532584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8302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86549"/>
            <a:ext cx="212430" cy="230832"/>
            <a:chOff x="4356895" y="3334651"/>
            <a:chExt cx="212430" cy="230832"/>
          </a:xfrm>
        </p:grpSpPr>
        <p:sp>
          <p:nvSpPr>
            <p:cNvPr id="11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21629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38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4965806"/>
            <a:ext cx="520142" cy="230832"/>
            <a:chOff x="4356895" y="3334651"/>
            <a:chExt cx="520142" cy="230832"/>
          </a:xfrm>
        </p:grpSpPr>
        <p:sp>
          <p:nvSpPr>
            <p:cNvPr id="139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0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4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Content"/>
          <p:cNvSpPr/>
          <p:nvPr>
            <p:custDataLst>
              <p:custData r:id="rId14"/>
            </p:custDataLst>
          </p:nvPr>
        </p:nvSpPr>
        <p:spPr>
          <a:xfrm>
            <a:off x="5839112" y="60808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5"/>
            </p:custDataLst>
          </p:nvPr>
        </p:nvSpPr>
        <p:spPr>
          <a:xfrm>
            <a:off x="5985688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6"/>
            </p:custDataLst>
          </p:nvPr>
        </p:nvSpPr>
        <p:spPr>
          <a:xfrm>
            <a:off x="3321392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7"/>
            </p:custDataLst>
          </p:nvPr>
        </p:nvSpPr>
        <p:spPr>
          <a:xfrm>
            <a:off x="7180559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xmlns="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7524328" y="3573016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8873100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826401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0" name="Content"/>
          <p:cNvSpPr/>
          <p:nvPr>
            <p:custDataLst>
              <p:custData r:id="rId2"/>
            </p:custDataLst>
          </p:nvPr>
        </p:nvSpPr>
        <p:spPr>
          <a:xfrm>
            <a:off x="2286336" y="189667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3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4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5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6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7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8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9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10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1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2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3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5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6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xmlns="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員編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079004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079004" y="22336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079004" y="2610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5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6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26" action="ppaction://hlinksldjump"/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26" action="ppaction://hlinksldjump"/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26" action="ppaction://hlinksldjump"/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26" action="ppaction://hlinksldjump"/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7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8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hlinkClick r:id="rId27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85287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hlinkClick r:id="rId27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3483065" y="223048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1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2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3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08589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493867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xmlns="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97548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806750"/>
            <a:ext cx="8136904" cy="394273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0663241"/>
              </p:ext>
            </p:extLst>
          </p:nvPr>
        </p:nvGraphicFramePr>
        <p:xfrm>
          <a:off x="727448" y="1504816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06300" y="1988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3"/>
            </p:custDataLst>
          </p:nvPr>
        </p:nvSpPr>
        <p:spPr>
          <a:xfrm>
            <a:off x="5796132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712843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36220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99141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5"/>
            </p:custDataLst>
          </p:nvPr>
        </p:nvSpPr>
        <p:spPr>
          <a:xfrm>
            <a:off x="1979712" y="1552436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6"/>
            </p:custDataLst>
          </p:nvPr>
        </p:nvSpPr>
        <p:spPr>
          <a:xfrm>
            <a:off x="478802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7"/>
            </p:custDataLst>
          </p:nvPr>
        </p:nvSpPr>
        <p:spPr>
          <a:xfrm>
            <a:off x="607346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8"/>
            </p:custDataLst>
          </p:nvPr>
        </p:nvSpPr>
        <p:spPr>
          <a:xfrm>
            <a:off x="7353840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hlinkClick r:id="rId18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99079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xmlns="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1549542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xmlns="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xmlns="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4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4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371" y="505416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289127" y="908638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0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1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2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xmlns="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7596336" y="3573016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" name="矩形 3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012881"/>
              </p:ext>
            </p:extLst>
          </p:nvPr>
        </p:nvGraphicFramePr>
        <p:xfrm>
          <a:off x="785253" y="1706617"/>
          <a:ext cx="7588968" cy="22860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角色相關作業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42210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42210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42210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2206440" y="3717032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功能角色對應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4710756" y="3717032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491880" y="3717032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6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1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021BE8C-B340-4197-93F3-3741EA95595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886B777-3772-419A-9043-761B7030F9A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EA203143-C2D7-4FAD-A5D8-07E7BEFD07C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0B3D18A-DB11-4555-A91F-9C82EC0D5A49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2C0E371-EDEC-4AFC-801B-EA86A21854DD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9A198378-DC93-4735-9155-3E570C5E7B13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44D7596-0FD5-40C6-817C-FB04AED29B4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5624971E-C1D4-49C0-9C01-8BBF4C6E62AF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FFAA5CC9-39F7-4B7B-858B-EAC0060638B8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F7D682C5-D4FF-4072-9D9D-330D83C63356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2AD397A7-DA68-4B34-A331-1E433BA1974F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AF75544F-3579-4E2A-9FF7-1D70E88EEFFE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D7ECD278-CCAD-4DCE-BA16-9672F6D6DFEE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CD66893-2587-4E10-9FC1-A3017867441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1119</Words>
  <Application>Microsoft Office PowerPoint</Application>
  <PresentationFormat>如螢幕大小 (4:3)</PresentationFormat>
  <Paragraphs>472</Paragraphs>
  <Slides>22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個人密碼變更</vt:lpstr>
      <vt:lpstr>投影片 2</vt:lpstr>
      <vt:lpstr>密碼還原</vt:lpstr>
      <vt:lpstr>投影片 4</vt:lpstr>
      <vt:lpstr>投影片 5</vt:lpstr>
      <vt:lpstr>角色設定</vt:lpstr>
      <vt:lpstr>投影片 7</vt:lpstr>
      <vt:lpstr>投影片 8</vt:lpstr>
      <vt:lpstr>投影片 9</vt:lpstr>
      <vt:lpstr>功能清單設定</vt:lpstr>
      <vt:lpstr>群組維護</vt:lpstr>
      <vt:lpstr>群組維護</vt:lpstr>
      <vt:lpstr>權限設定-功能清單對應設定</vt:lpstr>
      <vt:lpstr>投影片 14</vt:lpstr>
      <vt:lpstr>投影片 15</vt:lpstr>
      <vt:lpstr>權限設定-帳號對應設定</vt:lpstr>
      <vt:lpstr>投影片 17</vt:lpstr>
      <vt:lpstr>投影片 18</vt:lpstr>
      <vt:lpstr>權限設定-組織查詢範圍設定</vt:lpstr>
      <vt:lpstr>投影片 20</vt:lpstr>
      <vt:lpstr>投影片 21</vt:lpstr>
      <vt:lpstr>投影片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c1210910</cp:lastModifiedBy>
  <cp:revision>207</cp:revision>
  <dcterms:created xsi:type="dcterms:W3CDTF">2013-08-20T05:20:55Z</dcterms:created>
  <dcterms:modified xsi:type="dcterms:W3CDTF">2013-09-23T05:51:01Z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