
<file path=[Content_Types].xml><?xml version="1.0" encoding="utf-8"?>
<Types xmlns="http://schemas.openxmlformats.org/package/2006/content-types">
  <Override PartName="/customXml/itemProps258.xml" ContentType="application/vnd.openxmlformats-officedocument.customXmlProperties+xml"/>
  <Override PartName="/customXml/itemProps321.xml" ContentType="application/vnd.openxmlformats-officedocument.customXmlProperties+xml"/>
  <Override PartName="/customXml/itemProps24.xml" ContentType="application/vnd.openxmlformats-officedocument.customXmlProperties+xml"/>
  <Override PartName="/customXml/itemProps71.xml" ContentType="application/vnd.openxmlformats-officedocument.customXmlProperties+xml"/>
  <Override PartName="/customXml/itemProps113.xml" ContentType="application/vnd.openxmlformats-officedocument.customXmlProperties+xml"/>
  <Override PartName="/customXml/itemProps160.xml" ContentType="application/vnd.openxmlformats-officedocument.customXmlProperties+xml"/>
  <Override PartName="/customXml/itemProps236.xml" ContentType="application/vnd.openxmlformats-officedocument.customXmlProperties+xml"/>
  <Override PartName="/customXml/itemProps283.xml" ContentType="application/vnd.openxmlformats-officedocument.customXmlProperties+xml"/>
  <Override PartName="/ppt/slideLayouts/slideLayout2.xml" ContentType="application/vnd.openxmlformats-officedocument.presentationml.slideLayout+xml"/>
  <Default Extension="xml" ContentType="application/xml"/>
  <Override PartName="/customXml/itemProps214.xml" ContentType="application/vnd.openxmlformats-officedocument.customXmlProperties+xml"/>
  <Override PartName="/customXml/itemProps261.xml" ContentType="application/vnd.openxmlformats-officedocument.customXmlProperties+xml"/>
  <Override PartName="/customXml/itemProps359.xml" ContentType="application/vnd.openxmlformats-officedocument.customXmlProperties+xml"/>
  <Override PartName="/customXml/itemProps198.xml" ContentType="application/vnd.openxmlformats-officedocument.customXmlProperties+xml"/>
  <Override PartName="/customXml/itemProps87.xml" ContentType="application/vnd.openxmlformats-officedocument.customXmlProperties+xml"/>
  <Override PartName="/customXml/itemProps337.xml" ContentType="application/vnd.openxmlformats-officedocument.customXmlProperties+xml"/>
  <Override PartName="/customXml/itemProps129.xml" ContentType="application/vnd.openxmlformats-officedocument.customXmlProperties+xml"/>
  <Override PartName="/customXml/itemProps176.xml" ContentType="application/vnd.openxmlformats-officedocument.customXmlProperties+xml"/>
  <Override PartName="/customXml/itemProps315.xml" ContentType="application/vnd.openxmlformats-officedocument.customXmlProperties+xml"/>
  <Override PartName="/ppt/notesSlides/notesSlide7.xml" ContentType="application/vnd.openxmlformats-officedocument.presentationml.notesSlide+xml"/>
  <Override PartName="/customXml/itemProps18.xml" ContentType="application/vnd.openxmlformats-officedocument.customXmlProperties+xml"/>
  <Override PartName="/customXml/itemProps65.xml" ContentType="application/vnd.openxmlformats-officedocument.customXmlProperties+xml"/>
  <Override PartName="/customXml/itemProps107.xml" ContentType="application/vnd.openxmlformats-officedocument.customXmlProperties+xml"/>
  <Override PartName="/customXml/itemProps154.xml" ContentType="application/vnd.openxmlformats-officedocument.customXmlProperties+xml"/>
  <Override PartName="/customXml/itemProps299.xml" ContentType="application/vnd.openxmlformats-officedocument.customXmlProperties+xml"/>
  <Override PartName="/customXml/itemProps2.xml" ContentType="application/vnd.openxmlformats-officedocument.customXmlProperties+xml"/>
  <Override PartName="/customXml/itemProps54.xml" ContentType="application/vnd.openxmlformats-officedocument.customXmlProperties+xml"/>
  <Override PartName="/customXml/itemProps143.xml" ContentType="application/vnd.openxmlformats-officedocument.customXmlProperties+xml"/>
  <Override PartName="/customXml/itemProps190.xml" ContentType="application/vnd.openxmlformats-officedocument.customXmlProperties+xml"/>
  <Override PartName="/customXml/itemProps277.xml" ContentType="application/vnd.openxmlformats-officedocument.customXmlProperties+xml"/>
  <Override PartName="/customXml/itemProps288.xml" ContentType="application/vnd.openxmlformats-officedocument.customXmlProperties+xml"/>
  <Override PartName="/customXml/itemProps340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customXml/itemProps32.xml" ContentType="application/vnd.openxmlformats-officedocument.customXmlProperties+xml"/>
  <Override PartName="/customXml/itemProps43.xml" ContentType="application/vnd.openxmlformats-officedocument.customXmlProperties+xml"/>
  <Override PartName="/customXml/itemProps90.xml" ContentType="application/vnd.openxmlformats-officedocument.customXmlProperties+xml"/>
  <Override PartName="/customXml/itemProps121.xml" ContentType="application/vnd.openxmlformats-officedocument.customXmlProperties+xml"/>
  <Override PartName="/customXml/itemProps132.xml" ContentType="application/vnd.openxmlformats-officedocument.customXmlProperties+xml"/>
  <Override PartName="/customXml/itemProps219.xml" ContentType="application/vnd.openxmlformats-officedocument.customXmlProperties+xml"/>
  <Override PartName="/customXml/itemProps266.xml" ContentType="application/vnd.openxmlformats-officedocument.customXmlProperties+xml"/>
  <Override PartName="/ppt/theme/theme2.xml" ContentType="application/vnd.openxmlformats-officedocument.theme+xml"/>
  <Override PartName="/customXml/itemProps21.xml" ContentType="application/vnd.openxmlformats-officedocument.customXmlProperties+xml"/>
  <Override PartName="/customXml/itemProps110.xml" ContentType="application/vnd.openxmlformats-officedocument.customXmlProperties+xml"/>
  <Override PartName="/customXml/itemProps208.xml" ContentType="application/vnd.openxmlformats-officedocument.customXmlProperties+xml"/>
  <Override PartName="/customXml/itemProps255.xml" ContentType="application/vnd.openxmlformats-officedocument.customXmlProperties+xml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customXml/itemProps233.xml" ContentType="application/vnd.openxmlformats-officedocument.customXmlProperties+xml"/>
  <Override PartName="/customXml/itemProps244.xml" ContentType="application/vnd.openxmlformats-officedocument.customXmlProperties+xml"/>
  <Override PartName="/customXml/itemProps280.xml" ContentType="application/vnd.openxmlformats-officedocument.customXmlProperties+xml"/>
  <Override PartName="/customXml/itemProps291.xml" ContentType="application/vnd.openxmlformats-officedocument.customXmlProperties+xml"/>
  <Override PartName="/ppt/slides/slide22.xml" ContentType="application/vnd.openxmlformats-officedocument.presentationml.slide+xml"/>
  <Override PartName="/docProps/app.xml" ContentType="application/vnd.openxmlformats-officedocument.extended-properties+xml"/>
  <Override PartName="/customXml/itemProps222.xml" ContentType="application/vnd.openxmlformats-officedocument.customXml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customXml/itemProps59.xml" ContentType="application/vnd.openxmlformats-officedocument.customXmlProperties+xml"/>
  <Override PartName="/customXml/itemProps159.xml" ContentType="application/vnd.openxmlformats-officedocument.customXmlProperties+xml"/>
  <Override PartName="/customXml/itemProps211.xml" ContentType="application/vnd.openxmlformats-officedocument.customXmlProperties+xml"/>
  <Override PartName="/customXml/itemProps309.xml" ContentType="application/vnd.openxmlformats-officedocument.customXmlProperties+xml"/>
  <Override PartName="/customXml/itemProps345.xml" ContentType="application/vnd.openxmlformats-officedocument.customXmlProperties+xml"/>
  <Override PartName="/customXml/itemProps356.xml" ContentType="application/vnd.openxmlformats-officedocument.customXmlProperties+xml"/>
  <Override PartName="/ppt/slideLayouts/slideLayout10.xml" ContentType="application/vnd.openxmlformats-officedocument.presentationml.slideLayout+xml"/>
  <Override PartName="/customXml/itemProps7.xml" ContentType="application/vnd.openxmlformats-officedocument.customXmlProperties+xml"/>
  <Override PartName="/customXml/itemProps48.xml" ContentType="application/vnd.openxmlformats-officedocument.customXmlProperties+xml"/>
  <Override PartName="/customXml/itemProps95.xml" ContentType="application/vnd.openxmlformats-officedocument.customXmlProperties+xml"/>
  <Override PartName="/customXml/itemProps137.xml" ContentType="application/vnd.openxmlformats-officedocument.customXmlProperties+xml"/>
  <Override PartName="/customXml/itemProps148.xml" ContentType="application/vnd.openxmlformats-officedocument.customXmlProperties+xml"/>
  <Override PartName="/customXml/itemProps184.xml" ContentType="application/vnd.openxmlformats-officedocument.customXmlProperties+xml"/>
  <Override PartName="/customXml/itemProps195.xml" ContentType="application/vnd.openxmlformats-officedocument.customXmlProperties+xml"/>
  <Override PartName="/customXml/itemProps200.xml" ContentType="application/vnd.openxmlformats-officedocument.customXmlProperties+xml"/>
  <Override PartName="/customXml/itemProps334.xml" ContentType="application/vnd.openxmlformats-officedocument.customXmlProperties+xml"/>
  <Override PartName="/customXml/itemProps37.xml" ContentType="application/vnd.openxmlformats-officedocument.customXmlProperties+xml"/>
  <Override PartName="/customXml/itemProps84.xml" ContentType="application/vnd.openxmlformats-officedocument.customXmlProperties+xml"/>
  <Override PartName="/customXml/itemProps126.xml" ContentType="application/vnd.openxmlformats-officedocument.customXmlProperties+xml"/>
  <Override PartName="/customXml/itemProps173.xml" ContentType="application/vnd.openxmlformats-officedocument.customXmlProperties+xml"/>
  <Override PartName="/customXml/itemProps323.xml" ContentType="application/vnd.openxmlformats-officedocument.customXmlProperties+xml"/>
  <Override PartName="/ppt/notesSlides/notesSlide4.xml" ContentType="application/vnd.openxmlformats-officedocument.presentationml.notesSlide+xml"/>
  <Override PartName="/customXml/itemProps15.xml" ContentType="application/vnd.openxmlformats-officedocument.customXmlProperties+xml"/>
  <Override PartName="/customXml/itemProps26.xml" ContentType="application/vnd.openxmlformats-officedocument.customXmlProperties+xml"/>
  <Override PartName="/customXml/itemProps62.xml" ContentType="application/vnd.openxmlformats-officedocument.customXmlProperties+xml"/>
  <Override PartName="/customXml/itemProps73.xml" ContentType="application/vnd.openxmlformats-officedocument.customXmlProperties+xml"/>
  <Override PartName="/customXml/itemProps115.xml" ContentType="application/vnd.openxmlformats-officedocument.customXmlProperties+xml"/>
  <Override PartName="/customXml/itemProps162.xml" ContentType="application/vnd.openxmlformats-officedocument.customXmlProperties+xml"/>
  <Override PartName="/customXml/itemProps249.xml" ContentType="application/vnd.openxmlformats-officedocument.customXmlProperties+xml"/>
  <Override PartName="/customXml/itemProps296.xml" ContentType="application/vnd.openxmlformats-officedocument.customXmlProperties+xml"/>
  <Override PartName="/customXml/itemProps301.xml" ContentType="application/vnd.openxmlformats-officedocument.customXmlProperties+xml"/>
  <Override PartName="/customXml/itemProps312.xml" ContentType="application/vnd.openxmlformats-officedocument.customXmlProperties+xml"/>
  <Override PartName="/ppt/diagrams/colors1.xml" ContentType="application/vnd.openxmlformats-officedocument.drawingml.diagramColors+xml"/>
  <Override PartName="/customXml/itemProps51.xml" ContentType="application/vnd.openxmlformats-officedocument.customXmlProperties+xml"/>
  <Override PartName="/customXml/itemProps104.xml" ContentType="application/vnd.openxmlformats-officedocument.customXmlProperties+xml"/>
  <Override PartName="/customXml/itemProps140.xml" ContentType="application/vnd.openxmlformats-officedocument.customXmlProperties+xml"/>
  <Override PartName="/customXml/itemProps151.xml" ContentType="application/vnd.openxmlformats-officedocument.customXmlProperties+xml"/>
  <Override PartName="/customXml/itemProps238.xml" ContentType="application/vnd.openxmlformats-officedocument.customXmlProperties+xml"/>
  <Override PartName="/customXml/itemProps285.xml" ContentType="application/vnd.openxmlformats-officedocument.customXmlProperties+xml"/>
  <Override PartName="/ppt/slideLayouts/slideLayout4.xml" ContentType="application/vnd.openxmlformats-officedocument.presentationml.slideLayout+xml"/>
  <Override PartName="/customXml/itemProps40.xml" ContentType="application/vnd.openxmlformats-officedocument.customXmlProperties+xml"/>
  <Override PartName="/customXml/itemProps227.xml" ContentType="application/vnd.openxmlformats-officedocument.customXmlProperties+xml"/>
  <Override PartName="/customXml/itemProps274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customXml/itemProps205.xml" ContentType="application/vnd.openxmlformats-officedocument.customXmlProperties+xml"/>
  <Override PartName="/customXml/itemProps216.xml" ContentType="application/vnd.openxmlformats-officedocument.customXmlProperties+xml"/>
  <Override PartName="/customXml/itemProps252.xml" ContentType="application/vnd.openxmlformats-officedocument.customXmlProperties+xml"/>
  <Override PartName="/customXml/itemProps263.xml" ContentType="application/vnd.openxmlformats-officedocument.customXmlProperties+xml"/>
  <Override PartName="/customXml/itemProps189.xml" ContentType="application/vnd.openxmlformats-officedocument.customXmlProperties+xml"/>
  <Override PartName="/customXml/itemProps241.xml" ContentType="application/vnd.openxmlformats-officedocument.customXmlProperties+xml"/>
  <Override PartName="/customXml/itemProps328.xml" ContentType="application/vnd.openxmlformats-officedocument.customXmlProperties+xml"/>
  <Override PartName="/customXml/itemProps339.xml" ContentType="application/vnd.openxmlformats-officedocument.customXmlProperties+xml"/>
  <Override PartName="/customXml/itemProps78.xml" ContentType="application/vnd.openxmlformats-officedocument.customXmlProperties+xml"/>
  <Override PartName="/customXml/itemProps89.xml" ContentType="application/vnd.openxmlformats-officedocument.customXmlProperties+xml"/>
  <Override PartName="/customXml/itemProps167.xml" ContentType="application/vnd.openxmlformats-officedocument.customXmlProperties+xml"/>
  <Override PartName="/customXml/itemProps178.xml" ContentType="application/vnd.openxmlformats-officedocument.customXmlProperties+xml"/>
  <Override PartName="/customXml/itemProps230.xml" ContentType="application/vnd.openxmlformats-officedocument.customXmlProperties+xml"/>
  <Override PartName="/customXml/itemProps317.xml" ContentType="application/vnd.openxmlformats-officedocument.customXmlProperties+xml"/>
  <Override PartName="/ppt/notesSlides/notesSlide9.xml" ContentType="application/vnd.openxmlformats-officedocument.presentationml.notesSlide+xml"/>
  <Override PartName="/customXml/itemProps67.xml" ContentType="application/vnd.openxmlformats-officedocument.customXmlProperties+xml"/>
  <Override PartName="/customXml/itemProps109.xml" ContentType="application/vnd.openxmlformats-officedocument.customXmlProperties+xml"/>
  <Override PartName="/customXml/itemProps156.xml" ContentType="application/vnd.openxmlformats-officedocument.customXmlProperties+xml"/>
  <Override PartName="/customXml/itemProps306.xml" ContentType="application/vnd.openxmlformats-officedocument.customXmlProperties+xml"/>
  <Override PartName="/customXml/itemProps353.xml" ContentType="application/vnd.openxmlformats-officedocument.customXmlProperties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customXml/itemProps56.xml" ContentType="application/vnd.openxmlformats-officedocument.customXmlProperties+xml"/>
  <Override PartName="/customXml/itemProps145.xml" ContentType="application/vnd.openxmlformats-officedocument.customXmlProperties+xml"/>
  <Override PartName="/customXml/itemProps192.xml" ContentType="application/vnd.openxmlformats-officedocument.customXmlProperties+xml"/>
  <Override PartName="/customXml/itemProps279.xml" ContentType="application/vnd.openxmlformats-officedocument.customXmlProperties+xml"/>
  <Override PartName="/customXml/itemProps342.xml" ContentType="application/vnd.openxmlformats-officedocument.customXmlPropertie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customXml/itemProps34.xml" ContentType="application/vnd.openxmlformats-officedocument.customXmlProperties+xml"/>
  <Override PartName="/customXml/itemProps45.xml" ContentType="application/vnd.openxmlformats-officedocument.customXmlProperties+xml"/>
  <Override PartName="/customXml/itemProps81.xml" ContentType="application/vnd.openxmlformats-officedocument.customXmlProperties+xml"/>
  <Override PartName="/customXml/itemProps92.xml" ContentType="application/vnd.openxmlformats-officedocument.customXmlProperties+xml"/>
  <Override PartName="/customXml/itemProps123.xml" ContentType="application/vnd.openxmlformats-officedocument.customXmlProperties+xml"/>
  <Override PartName="/customXml/itemProps134.xml" ContentType="application/vnd.openxmlformats-officedocument.customXmlProperties+xml"/>
  <Override PartName="/customXml/itemProps170.xml" ContentType="application/vnd.openxmlformats-officedocument.customXmlProperties+xml"/>
  <Override PartName="/customXml/itemProps181.xml" ContentType="application/vnd.openxmlformats-officedocument.customXmlProperties+xml"/>
  <Override PartName="/customXml/itemProps268.xml" ContentType="application/vnd.openxmlformats-officedocument.customXmlProperties+xml"/>
  <Override PartName="/customXml/itemProps320.xml" ContentType="application/vnd.openxmlformats-officedocument.customXmlProperties+xml"/>
  <Override PartName="/customXml/itemProps331.xml" ContentType="application/vnd.openxmlformats-officedocument.customXmlProperties+xml"/>
  <Override PartName="/ppt/notesSlides/notesSlide1.xml" ContentType="application/vnd.openxmlformats-officedocument.presentationml.notesSlide+xml"/>
  <Override PartName="/customXml/itemProps23.xml" ContentType="application/vnd.openxmlformats-officedocument.customXmlProperties+xml"/>
  <Override PartName="/customXml/itemProps70.xml" ContentType="application/vnd.openxmlformats-officedocument.customXmlProperties+xml"/>
  <Override PartName="/customXml/itemProps112.xml" ContentType="application/vnd.openxmlformats-officedocument.customXmlProperties+xml"/>
  <Override PartName="/customXml/itemProps257.xml" ContentType="application/vnd.openxmlformats-officedocument.customXmlProperties+xml"/>
  <Override PartName="/customXml/itemProps12.xml" ContentType="application/vnd.openxmlformats-officedocument.customXmlProperties+xml"/>
  <Override PartName="/customXml/itemProps101.xml" ContentType="application/vnd.openxmlformats-officedocument.customXmlProperties+xml"/>
  <Override PartName="/customXml/itemProps235.xml" ContentType="application/vnd.openxmlformats-officedocument.customXmlProperties+xml"/>
  <Override PartName="/customXml/itemProps246.xml" ContentType="application/vnd.openxmlformats-officedocument.customXmlProperties+xml"/>
  <Override PartName="/customXml/itemProps282.xml" ContentType="application/vnd.openxmlformats-officedocument.customXmlProperties+xml"/>
  <Override PartName="/customXml/itemProps293.xml" ContentType="application/vnd.openxmlformats-officedocument.customXmlProperties+xml"/>
  <Override PartName="/customXml/itemProps224.xml" ContentType="application/vnd.openxmlformats-officedocument.customXmlProperties+xml"/>
  <Override PartName="/customXml/itemProps271.xml" ContentType="application/vnd.openxmlformats-officedocument.customXmlPropertie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customXml/itemProps213.xml" ContentType="application/vnd.openxmlformats-officedocument.customXmlProperties+xml"/>
  <Override PartName="/customXml/itemProps260.xml" ContentType="application/vnd.openxmlformats-officedocument.customXmlProperties+xml"/>
  <Override PartName="/customXml/itemProps347.xml" ContentType="application/vnd.openxmlformats-officedocument.customXmlProperties+xml"/>
  <Override PartName="/customXml/itemProps358.xml" ContentType="application/vnd.openxmlformats-officedocument.customXmlProperties+xml"/>
  <Override PartName="/customXml/itemProps9.xml" ContentType="application/vnd.openxmlformats-officedocument.customXmlProperties+xml"/>
  <Override PartName="/customXml/itemProps97.xml" ContentType="application/vnd.openxmlformats-officedocument.customXmlProperties+xml"/>
  <Override PartName="/customXml/itemProps139.xml" ContentType="application/vnd.openxmlformats-officedocument.customXmlProperties+xml"/>
  <Override PartName="/customXml/itemProps186.xml" ContentType="application/vnd.openxmlformats-officedocument.customXmlProperties+xml"/>
  <Override PartName="/customXml/itemProps197.xml" ContentType="application/vnd.openxmlformats-officedocument.customXmlProperties+xml"/>
  <Override PartName="/customXml/itemProps202.xml" ContentType="application/vnd.openxmlformats-officedocument.customXmlProperties+xml"/>
  <Override PartName="/customXml/itemProps336.xml" ContentType="application/vnd.openxmlformats-officedocument.customXmlProperties+xml"/>
  <Override PartName="/customXml/itemProps39.xml" ContentType="application/vnd.openxmlformats-officedocument.customXmlProperties+xml"/>
  <Override PartName="/customXml/itemProps86.xml" ContentType="application/vnd.openxmlformats-officedocument.customXmlProperties+xml"/>
  <Override PartName="/customXml/itemProps128.xml" ContentType="application/vnd.openxmlformats-officedocument.customXmlProperties+xml"/>
  <Override PartName="/customXml/itemProps175.xml" ContentType="application/vnd.openxmlformats-officedocument.customXmlProperties+xml"/>
  <Override PartName="/customXml/itemProps325.xml" ContentType="application/vnd.openxmlformats-officedocument.customXmlProperties+xml"/>
  <Override PartName="/ppt/notesSlides/notesSlide6.xml" ContentType="application/vnd.openxmlformats-officedocument.presentationml.notesSlide+xml"/>
  <Override PartName="/customXml/itemProps17.xml" ContentType="application/vnd.openxmlformats-officedocument.customXmlProperties+xml"/>
  <Override PartName="/customXml/itemProps28.xml" ContentType="application/vnd.openxmlformats-officedocument.customXmlProperties+xml"/>
  <Override PartName="/customXml/itemProps64.xml" ContentType="application/vnd.openxmlformats-officedocument.customXmlProperties+xml"/>
  <Override PartName="/customXml/itemProps75.xml" ContentType="application/vnd.openxmlformats-officedocument.customXmlProperties+xml"/>
  <Override PartName="/customXml/itemProps117.xml" ContentType="application/vnd.openxmlformats-officedocument.customXmlProperties+xml"/>
  <Override PartName="/customXml/itemProps164.xml" ContentType="application/vnd.openxmlformats-officedocument.customXmlProperties+xml"/>
  <Override PartName="/customXml/itemProps298.xml" ContentType="application/vnd.openxmlformats-officedocument.customXmlProperties+xml"/>
  <Override PartName="/customXml/itemProps303.xml" ContentType="application/vnd.openxmlformats-officedocument.customXmlProperties+xml"/>
  <Override PartName="/customXml/itemProps314.xml" ContentType="application/vnd.openxmlformats-officedocument.customXmlProperties+xml"/>
  <Override PartName="/customXml/itemProps350.xml" ContentType="application/vnd.openxmlformats-officedocument.customXmlProperties+xml"/>
  <Override PartName="/customXml/itemProps361.xml" ContentType="application/vnd.openxmlformats-officedocument.customXmlProperties+xml"/>
  <Override PartName="/ppt/diagrams/data1.xml" ContentType="application/vnd.openxmlformats-officedocument.drawingml.diagramData+xml"/>
  <Override PartName="/customXml/itemProps53.xml" ContentType="application/vnd.openxmlformats-officedocument.customXmlProperties+xml"/>
  <Override PartName="/customXml/itemProps106.xml" ContentType="application/vnd.openxmlformats-officedocument.customXmlProperties+xml"/>
  <Override PartName="/customXml/itemProps142.xml" ContentType="application/vnd.openxmlformats-officedocument.customXmlProperties+xml"/>
  <Override PartName="/customXml/itemProps153.xml" ContentType="application/vnd.openxmlformats-officedocument.customXmlProperties+xml"/>
  <Override PartName="/customXml/itemProps287.xml" ContentType="application/vnd.openxmlformats-officedocument.customXmlProperties+xml"/>
  <Override PartName="/customXml/itemProps1.xml" ContentType="application/vnd.openxmlformats-officedocument.customXmlProperties+xml"/>
  <Override PartName="/customXml/itemProps42.xml" ContentType="application/vnd.openxmlformats-officedocument.customXmlProperties+xml"/>
  <Override PartName="/customXml/itemProps131.xml" ContentType="application/vnd.openxmlformats-officedocument.customXmlProperties+xml"/>
  <Override PartName="/customXml/itemProps229.xml" ContentType="application/vnd.openxmlformats-officedocument.customXmlProperties+xml"/>
  <Override PartName="/customXml/itemProps276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customXml/itemProps31.xml" ContentType="application/vnd.openxmlformats-officedocument.customXmlProperties+xml"/>
  <Override PartName="/customXml/itemProps120.xml" ContentType="application/vnd.openxmlformats-officedocument.customXmlProperties+xml"/>
  <Override PartName="/customXml/itemProps207.xml" ContentType="application/vnd.openxmlformats-officedocument.customXmlProperties+xml"/>
  <Override PartName="/customXml/itemProps218.xml" ContentType="application/vnd.openxmlformats-officedocument.customXmlProperties+xml"/>
  <Override PartName="/customXml/itemProps254.xml" ContentType="application/vnd.openxmlformats-officedocument.customXmlProperties+xml"/>
  <Override PartName="/customXml/itemProps265.xml" ContentType="application/vnd.openxmlformats-officedocument.customXmlProperties+xml"/>
  <Override PartName="/ppt/theme/theme1.xml" ContentType="application/vnd.openxmlformats-officedocument.theme+xml"/>
  <Override PartName="/customXml/itemProps20.xml" ContentType="application/vnd.openxmlformats-officedocument.customXmlProperties+xml"/>
  <Override PartName="/customXml/itemProps243.xml" ContentType="application/vnd.openxmlformats-officedocument.customXmlProperties+xml"/>
  <Override PartName="/customXml/itemProps290.xml" ContentType="application/vnd.openxmlformats-officedocument.customXmlProperties+xml"/>
  <Override PartName="/customXml/itemProps169.xml" ContentType="application/vnd.openxmlformats-officedocument.customXmlProperties+xml"/>
  <Override PartName="/customXml/itemProps232.xml" ContentType="application/vnd.openxmlformats-officedocument.customXmlProperties+xml"/>
  <Override PartName="/customXml/itemProps319.xml" ContentType="application/vnd.openxmlformats-officedocument.customXmlPropertie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  <Override PartName="/customXml/itemProps69.xml" ContentType="application/vnd.openxmlformats-officedocument.customXmlProperties+xml"/>
  <Override PartName="/customXml/itemProps158.xml" ContentType="application/vnd.openxmlformats-officedocument.customXmlProperties+xml"/>
  <Override PartName="/customXml/itemProps210.xml" ContentType="application/vnd.openxmlformats-officedocument.customXmlProperties+xml"/>
  <Override PartName="/customXml/itemProps221.xml" ContentType="application/vnd.openxmlformats-officedocument.customXmlProperties+xml"/>
  <Override PartName="/customXml/itemProps308.xml" ContentType="application/vnd.openxmlformats-officedocument.customXmlProperties+xml"/>
  <Override PartName="/customXml/itemProps355.xml" ContentType="application/vnd.openxmlformats-officedocument.customXmlProperties+xml"/>
  <Override PartName="/ppt/notesSlides/notesSlide12.xml" ContentType="application/vnd.openxmlformats-officedocument.presentationml.notesSlide+xml"/>
  <Override PartName="/customXml/itemProps6.xml" ContentType="application/vnd.openxmlformats-officedocument.customXmlProperties+xml"/>
  <Override PartName="/customXml/itemProps58.xml" ContentType="application/vnd.openxmlformats-officedocument.customXmlProperties+xml"/>
  <Override PartName="/customXml/itemProps147.xml" ContentType="application/vnd.openxmlformats-officedocument.customXmlProperties+xml"/>
  <Override PartName="/customXml/itemProps194.xml" ContentType="application/vnd.openxmlformats-officedocument.customXmlProperties+xml"/>
  <Override PartName="/customXml/itemProps344.xml" ContentType="application/vnd.openxmlformats-officedocument.customXmlProperties+xml"/>
  <Override PartName="/customXml/itemProps36.xml" ContentType="application/vnd.openxmlformats-officedocument.customXmlProperties+xml"/>
  <Override PartName="/customXml/itemProps47.xml" ContentType="application/vnd.openxmlformats-officedocument.customXmlProperties+xml"/>
  <Override PartName="/customXml/itemProps83.xml" ContentType="application/vnd.openxmlformats-officedocument.customXmlProperties+xml"/>
  <Override PartName="/customXml/itemProps94.xml" ContentType="application/vnd.openxmlformats-officedocument.customXmlProperties+xml"/>
  <Override PartName="/customXml/itemProps136.xml" ContentType="application/vnd.openxmlformats-officedocument.customXmlProperties+xml"/>
  <Override PartName="/customXml/itemProps183.xml" ContentType="application/vnd.openxmlformats-officedocument.customXmlProperties+xml"/>
  <Override PartName="/customXml/itemProps322.xml" ContentType="application/vnd.openxmlformats-officedocument.customXmlProperties+xml"/>
  <Override PartName="/customXml/itemProps333.xml" ContentType="application/vnd.openxmlformats-officedocument.customXmlPropertie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customXml/itemProps25.xml" ContentType="application/vnd.openxmlformats-officedocument.customXmlProperties+xml"/>
  <Override PartName="/customXml/itemProps72.xml" ContentType="application/vnd.openxmlformats-officedocument.customXmlProperties+xml"/>
  <Override PartName="/customXml/itemProps114.xml" ContentType="application/vnd.openxmlformats-officedocument.customXmlProperties+xml"/>
  <Override PartName="/customXml/itemProps125.xml" ContentType="application/vnd.openxmlformats-officedocument.customXmlProperties+xml"/>
  <Override PartName="/customXml/itemProps161.xml" ContentType="application/vnd.openxmlformats-officedocument.customXmlProperties+xml"/>
  <Override PartName="/customXml/itemProps172.xml" ContentType="application/vnd.openxmlformats-officedocument.customXmlProperties+xml"/>
  <Override PartName="/customXml/itemProps259.xml" ContentType="application/vnd.openxmlformats-officedocument.customXmlProperties+xml"/>
  <Override PartName="/customXml/itemProps311.xml" ContentType="application/vnd.openxmlformats-officedocument.customXmlProperties+xml"/>
  <Override PartName="/ppt/notesSlides/notesSlide3.xml" ContentType="application/vnd.openxmlformats-officedocument.presentationml.notesSlide+xml"/>
  <Override PartName="/customXml/itemProps14.xml" ContentType="application/vnd.openxmlformats-officedocument.customXmlProperties+xml"/>
  <Override PartName="/customXml/itemProps61.xml" ContentType="application/vnd.openxmlformats-officedocument.customXmlProperties+xml"/>
  <Override PartName="/customXml/itemProps103.xml" ContentType="application/vnd.openxmlformats-officedocument.customXmlProperties+xml"/>
  <Override PartName="/customXml/itemProps150.xml" ContentType="application/vnd.openxmlformats-officedocument.customXmlProperties+xml"/>
  <Override PartName="/customXml/itemProps237.xml" ContentType="application/vnd.openxmlformats-officedocument.customXmlProperties+xml"/>
  <Override PartName="/customXml/itemProps248.xml" ContentType="application/vnd.openxmlformats-officedocument.customXmlProperties+xml"/>
  <Override PartName="/customXml/itemProps284.xml" ContentType="application/vnd.openxmlformats-officedocument.customXmlProperties+xml"/>
  <Override PartName="/customXml/itemProps295.xml" ContentType="application/vnd.openxmlformats-officedocument.customXmlProperties+xml"/>
  <Override PartName="/customXml/itemProps300.xml" ContentType="application/vnd.openxmlformats-officedocument.customXmlProperties+xml"/>
  <Override PartName="/ppt/presProps.xml" ContentType="application/vnd.openxmlformats-officedocument.presentationml.presProps+xml"/>
  <Override PartName="/customXml/itemProps50.xml" ContentType="application/vnd.openxmlformats-officedocument.customXmlProperties+xml"/>
  <Override PartName="/customXml/itemProps226.xml" ContentType="application/vnd.openxmlformats-officedocument.customXmlProperties+xml"/>
  <Override PartName="/customXml/itemProps273.xml" ContentType="application/vnd.openxmlformats-officedocument.customXmlProperti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customXml/itemProps215.xml" ContentType="application/vnd.openxmlformats-officedocument.customXmlProperties+xml"/>
  <Override PartName="/customXml/itemProps262.xml" ContentType="application/vnd.openxmlformats-officedocument.customXmlProperties+xml"/>
  <Override PartName="/customXml/itemProps349.xml" ContentType="application/vnd.openxmlformats-officedocument.customXmlProperties+xml"/>
  <Override PartName="/customXml/itemProps99.xml" ContentType="application/vnd.openxmlformats-officedocument.customXmlProperties+xml"/>
  <Override PartName="/customXml/itemProps188.xml" ContentType="application/vnd.openxmlformats-officedocument.customXmlProperties+xml"/>
  <Override PartName="/customXml/itemProps199.xml" ContentType="application/vnd.openxmlformats-officedocument.customXmlProperties+xml"/>
  <Override PartName="/customXml/itemProps204.xml" ContentType="application/vnd.openxmlformats-officedocument.customXmlProperties+xml"/>
  <Override PartName="/customXml/itemProps251.xml" ContentType="application/vnd.openxmlformats-officedocument.customXmlProperties+xml"/>
  <Override PartName="/customXml/itemProps338.xml" ContentType="application/vnd.openxmlformats-officedocument.customXmlProperties+xml"/>
  <Override PartName="/customXml/itemProps88.xml" ContentType="application/vnd.openxmlformats-officedocument.customXmlProperties+xml"/>
  <Override PartName="/customXml/itemProps177.xml" ContentType="application/vnd.openxmlformats-officedocument.customXmlProperties+xml"/>
  <Override PartName="/customXml/itemProps240.xml" ContentType="application/vnd.openxmlformats-officedocument.customXmlProperties+xml"/>
  <Override PartName="/customXml/itemProps327.xml" ContentType="application/vnd.openxmlformats-officedocument.customXmlProperties+xml"/>
  <Override PartName="/ppt/notesSlides/notesSlide8.xml" ContentType="application/vnd.openxmlformats-officedocument.presentationml.notesSlide+xml"/>
  <Override PartName="/customXml/itemProps77.xml" ContentType="application/vnd.openxmlformats-officedocument.customXmlProperties+xml"/>
  <Override PartName="/customXml/itemProps119.xml" ContentType="application/vnd.openxmlformats-officedocument.customXmlProperties+xml"/>
  <Override PartName="/customXml/itemProps166.xml" ContentType="application/vnd.openxmlformats-officedocument.customXmlProperties+xml"/>
  <Override PartName="/customXml/itemProps305.xml" ContentType="application/vnd.openxmlformats-officedocument.customXmlProperties+xml"/>
  <Override PartName="/customXml/itemProps316.xml" ContentType="application/vnd.openxmlformats-officedocument.customXmlProperties+xml"/>
  <Override PartName="/customXml/itemProps352.xml" ContentType="application/vnd.openxmlformats-officedocument.customXmlProperties+xml"/>
  <Override PartName="/customXml/itemProps19.xml" ContentType="application/vnd.openxmlformats-officedocument.customXmlProperties+xml"/>
  <Override PartName="/customXml/itemProps55.xml" ContentType="application/vnd.openxmlformats-officedocument.customXmlProperties+xml"/>
  <Override PartName="/customXml/itemProps66.xml" ContentType="application/vnd.openxmlformats-officedocument.customXmlProperties+xml"/>
  <Override PartName="/customXml/itemProps108.xml" ContentType="application/vnd.openxmlformats-officedocument.customXmlProperties+xml"/>
  <Override PartName="/customXml/itemProps144.xml" ContentType="application/vnd.openxmlformats-officedocument.customXmlProperties+xml"/>
  <Override PartName="/customXml/itemProps155.xml" ContentType="application/vnd.openxmlformats-officedocument.customXmlProperties+xml"/>
  <Override PartName="/customXml/itemProps191.xml" ContentType="application/vnd.openxmlformats-officedocument.customXmlProperties+xml"/>
  <Override PartName="/customXml/itemProps289.xml" ContentType="application/vnd.openxmlformats-officedocument.customXmlProperties+xml"/>
  <Override PartName="/customXml/itemProps341.xml" ContentType="application/vnd.openxmlformats-officedocument.customXml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44.xml" ContentType="application/vnd.openxmlformats-officedocument.customXmlProperties+xml"/>
  <Override PartName="/customXml/itemProps91.xml" ContentType="application/vnd.openxmlformats-officedocument.customXmlProperties+xml"/>
  <Override PartName="/customXml/itemProps133.xml" ContentType="application/vnd.openxmlformats-officedocument.customXmlProperties+xml"/>
  <Override PartName="/customXml/itemProps180.xml" ContentType="application/vnd.openxmlformats-officedocument.customXmlProperties+xml"/>
  <Override PartName="/customXml/itemProps278.xml" ContentType="application/vnd.openxmlformats-officedocument.customXmlProperties+xml"/>
  <Override PartName="/customXml/itemProps330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3.xml" ContentType="application/vnd.openxmlformats-officedocument.customXmlProperties+xml"/>
  <Override PartName="/customXml/itemProps80.xml" ContentType="application/vnd.openxmlformats-officedocument.customXmlProperties+xml"/>
  <Override PartName="/customXml/itemProps122.xml" ContentType="application/vnd.openxmlformats-officedocument.customXmlProperties+xml"/>
  <Override PartName="/customXml/itemProps209.xml" ContentType="application/vnd.openxmlformats-officedocument.customXmlProperties+xml"/>
  <Override PartName="/customXml/itemProps256.xml" ContentType="application/vnd.openxmlformats-officedocument.customXmlProperties+xml"/>
  <Override PartName="/customXml/itemProps267.xml" ContentType="application/vnd.openxmlformats-officedocument.customXmlProperties+xml"/>
  <Override PartName="/ppt/slideMasters/slideMaster1.xml" ContentType="application/vnd.openxmlformats-officedocument.presentationml.slideMaster+xml"/>
  <Override PartName="/customXml/itemProps11.xml" ContentType="application/vnd.openxmlformats-officedocument.customXmlProperties+xml"/>
  <Override PartName="/customXml/itemProps22.xml" ContentType="application/vnd.openxmlformats-officedocument.customXmlProperties+xml"/>
  <Override PartName="/customXml/itemProps100.xml" ContentType="application/vnd.openxmlformats-officedocument.customXmlProperties+xml"/>
  <Override PartName="/customXml/itemProps111.xml" ContentType="application/vnd.openxmlformats-officedocument.customXmlProperties+xml"/>
  <Override PartName="/customXml/itemProps245.xml" ContentType="application/vnd.openxmlformats-officedocument.customXmlProperties+xml"/>
  <Override PartName="/customXml/itemProps292.xml" ContentType="application/vnd.openxmlformats-officedocument.customXmlProperties+xml"/>
  <Default Extension="rels" ContentType="application/vnd.openxmlformats-package.relationships+xml"/>
  <Override PartName="/customXml/itemProps234.xml" ContentType="application/vnd.openxmlformats-officedocument.customXmlProperties+xml"/>
  <Override PartName="/customXml/itemProps281.xml" ContentType="application/vnd.openxmlformats-officedocument.customXmlProperties+xml"/>
  <Override PartName="/customXml/itemProps212.xml" ContentType="application/vnd.openxmlformats-officedocument.customXmlProperties+xml"/>
  <Override PartName="/customXml/itemProps223.xml" ContentType="application/vnd.openxmlformats-officedocument.customXmlProperties+xml"/>
  <Override PartName="/customXml/itemProps270.xml" ContentType="application/vnd.openxmlformats-officedocument.customXmlProperties+xml"/>
  <Override PartName="/customXml/itemProps357.xml" ContentType="application/vnd.openxmlformats-officedocument.customXmlPropertie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customXml/itemProps8.xml" ContentType="application/vnd.openxmlformats-officedocument.customXmlProperties+xml"/>
  <Override PartName="/customXml/itemProps149.xml" ContentType="application/vnd.openxmlformats-officedocument.customXmlProperties+xml"/>
  <Override PartName="/customXml/itemProps196.xml" ContentType="application/vnd.openxmlformats-officedocument.customXmlProperties+xml"/>
  <Override PartName="/customXml/itemProps201.xml" ContentType="application/vnd.openxmlformats-officedocument.customXmlProperties+xml"/>
  <Override PartName="/customXml/itemProps346.xml" ContentType="application/vnd.openxmlformats-officedocument.customXmlProperties+xml"/>
  <Override PartName="/customXml/itemProps38.xml" ContentType="application/vnd.openxmlformats-officedocument.customXmlProperties+xml"/>
  <Override PartName="/customXml/itemProps49.xml" ContentType="application/vnd.openxmlformats-officedocument.customXmlProperties+xml"/>
  <Override PartName="/customXml/itemProps85.xml" ContentType="application/vnd.openxmlformats-officedocument.customXmlProperties+xml"/>
  <Override PartName="/customXml/itemProps96.xml" ContentType="application/vnd.openxmlformats-officedocument.customXmlProperties+xml"/>
  <Override PartName="/customXml/itemProps138.xml" ContentType="application/vnd.openxmlformats-officedocument.customXmlProperties+xml"/>
  <Override PartName="/customXml/itemProps185.xml" ContentType="application/vnd.openxmlformats-officedocument.customXmlProperties+xml"/>
  <Override PartName="/customXml/itemProps324.xml" ContentType="application/vnd.openxmlformats-officedocument.customXmlProperties+xml"/>
  <Override PartName="/customXml/itemProps335.xml" ContentType="application/vnd.openxmlformats-officedocument.customXmlProperties+xml"/>
  <Override PartName="/customXml/itemProps27.xml" ContentType="application/vnd.openxmlformats-officedocument.customXmlProperties+xml"/>
  <Override PartName="/customXml/itemProps74.xml" ContentType="application/vnd.openxmlformats-officedocument.customXmlProperties+xml"/>
  <Override PartName="/customXml/itemProps116.xml" ContentType="application/vnd.openxmlformats-officedocument.customXmlProperties+xml"/>
  <Override PartName="/customXml/itemProps127.xml" ContentType="application/vnd.openxmlformats-officedocument.customXmlProperties+xml"/>
  <Override PartName="/customXml/itemProps163.xml" ContentType="application/vnd.openxmlformats-officedocument.customXmlProperties+xml"/>
  <Override PartName="/customXml/itemProps174.xml" ContentType="application/vnd.openxmlformats-officedocument.customXmlProperties+xml"/>
  <Override PartName="/customXml/itemProps313.xml" ContentType="application/vnd.openxmlformats-officedocument.customXmlProperties+xml"/>
  <Override PartName="/customXml/itemProps360.xml" ContentType="application/vnd.openxmlformats-officedocument.customXmlProperties+xml"/>
  <Override PartName="/ppt/notesSlides/notesSlide5.xml" ContentType="application/vnd.openxmlformats-officedocument.presentationml.notesSlide+xml"/>
  <Override PartName="/customXml/itemProps16.xml" ContentType="application/vnd.openxmlformats-officedocument.customXmlProperties+xml"/>
  <Override PartName="/customXml/itemProps63.xml" ContentType="application/vnd.openxmlformats-officedocument.customXmlProperties+xml"/>
  <Override PartName="/customXml/itemProps105.xml" ContentType="application/vnd.openxmlformats-officedocument.customXmlProperties+xml"/>
  <Override PartName="/customXml/itemProps152.xml" ContentType="application/vnd.openxmlformats-officedocument.customXmlProperties+xml"/>
  <Override PartName="/customXml/itemProps297.xml" ContentType="application/vnd.openxmlformats-officedocument.customXmlProperties+xml"/>
  <Override PartName="/customXml/itemProps302.xml" ContentType="application/vnd.openxmlformats-officedocument.customXmlProperties+xml"/>
  <Override PartName="/customXml/itemProps41.xml" ContentType="application/vnd.openxmlformats-officedocument.customXmlProperties+xml"/>
  <Override PartName="/customXml/itemProps52.xml" ContentType="application/vnd.openxmlformats-officedocument.customXmlProperties+xml"/>
  <Override PartName="/customXml/itemProps141.xml" ContentType="application/vnd.openxmlformats-officedocument.customXmlProperties+xml"/>
  <Override PartName="/customXml/itemProps228.xml" ContentType="application/vnd.openxmlformats-officedocument.customXmlProperties+xml"/>
  <Override PartName="/customXml/itemProps239.xml" ContentType="application/vnd.openxmlformats-officedocument.customXmlProperties+xml"/>
  <Override PartName="/customXml/itemProps275.xml" ContentType="application/vnd.openxmlformats-officedocument.customXmlProperties+xml"/>
  <Override PartName="/customXml/itemProps286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customXml/itemProps30.xml" ContentType="application/vnd.openxmlformats-officedocument.customXmlProperties+xml"/>
  <Override PartName="/customXml/itemProps130.xml" ContentType="application/vnd.openxmlformats-officedocument.customXmlProperties+xml"/>
  <Override PartName="/customXml/itemProps217.xml" ContentType="application/vnd.openxmlformats-officedocument.customXmlProperties+xml"/>
  <Override PartName="/customXml/itemProps264.xml" ContentType="application/vnd.openxmlformats-officedocument.customXmlProperties+xml"/>
  <Override PartName="/ppt/diagrams/quickStyle1.xml" ContentType="application/vnd.openxmlformats-officedocument.drawingml.diagramStyle+xml"/>
  <Default Extension="jpeg" ContentType="image/jpeg"/>
  <Override PartName="/customXml/itemProps206.xml" ContentType="application/vnd.openxmlformats-officedocument.customXmlProperties+xml"/>
  <Override PartName="/customXml/itemProps253.xml" ContentType="application/vnd.openxmlformats-officedocument.customXmlProperties+xml"/>
  <Override PartName="/customXml/itemProps179.xml" ContentType="application/vnd.openxmlformats-officedocument.customXmlProperties+xml"/>
  <Override PartName="/customXml/itemProps231.xml" ContentType="application/vnd.openxmlformats-officedocument.customXmlProperties+xml"/>
  <Override PartName="/customXml/itemProps242.xml" ContentType="application/vnd.openxmlformats-officedocument.customXmlProperties+xml"/>
  <Override PartName="/customXml/itemProps329.xml" ContentType="application/vnd.openxmlformats-officedocument.customXmlProperties+xml"/>
  <Override PartName="/ppt/slides/slide20.xml" ContentType="application/vnd.openxmlformats-officedocument.presentationml.slide+xml"/>
  <Override PartName="/customXml/itemProps79.xml" ContentType="application/vnd.openxmlformats-officedocument.customXmlProperties+xml"/>
  <Override PartName="/customXml/itemProps168.xml" ContentType="application/vnd.openxmlformats-officedocument.customXmlProperties+xml"/>
  <Override PartName="/customXml/itemProps220.xml" ContentType="application/vnd.openxmlformats-officedocument.customXmlProperties+xml"/>
  <Override PartName="/customXml/itemProps307.xml" ContentType="application/vnd.openxmlformats-officedocument.customXmlProperties+xml"/>
  <Override PartName="/customXml/itemProps318.xml" ContentType="application/vnd.openxmlformats-officedocument.customXmlProperties+xml"/>
  <Override PartName="/ppt/notesSlides/notesSlide11.xml" ContentType="application/vnd.openxmlformats-officedocument.presentationml.notesSlide+xml"/>
  <Override PartName="/customXml/itemProps57.xml" ContentType="application/vnd.openxmlformats-officedocument.customXmlProperties+xml"/>
  <Override PartName="/customXml/itemProps68.xml" ContentType="application/vnd.openxmlformats-officedocument.customXmlProperties+xml"/>
  <Override PartName="/customXml/itemProps146.xml" ContentType="application/vnd.openxmlformats-officedocument.customXmlProperties+xml"/>
  <Override PartName="/customXml/itemProps157.xml" ContentType="application/vnd.openxmlformats-officedocument.customXmlProperties+xml"/>
  <Override PartName="/customXml/itemProps193.xml" ContentType="application/vnd.openxmlformats-officedocument.customXmlProperties+xml"/>
  <Override PartName="/customXml/itemProps343.xml" ContentType="application/vnd.openxmlformats-officedocument.customXmlProperties+xml"/>
  <Override PartName="/customXml/itemProps354.xml" ContentType="application/vnd.openxmlformats-officedocument.customXmlProperties+xml"/>
  <Override PartName="/customXml/itemProps5.xml" ContentType="application/vnd.openxmlformats-officedocument.customXmlProperties+xml"/>
  <Override PartName="/customXml/itemProps46.xml" ContentType="application/vnd.openxmlformats-officedocument.customXmlProperties+xml"/>
  <Override PartName="/customXml/itemProps93.xml" ContentType="application/vnd.openxmlformats-officedocument.customXmlProperties+xml"/>
  <Override PartName="/customXml/itemProps135.xml" ContentType="application/vnd.openxmlformats-officedocument.customXmlProperties+xml"/>
  <Override PartName="/customXml/itemProps182.xml" ContentType="application/vnd.openxmlformats-officedocument.customXmlProperties+xml"/>
  <Override PartName="/customXml/itemProps332.xml" ContentType="application/vnd.openxmlformats-officedocument.customXmlProperties+xml"/>
  <Override PartName="/ppt/slides/slide8.xml" ContentType="application/vnd.openxmlformats-officedocument.presentationml.slide+xml"/>
  <Override PartName="/customXml/itemProps35.xml" ContentType="application/vnd.openxmlformats-officedocument.customXmlProperties+xml"/>
  <Override PartName="/customXml/itemProps82.xml" ContentType="application/vnd.openxmlformats-officedocument.customXmlProperties+xml"/>
  <Override PartName="/customXml/itemProps124.xml" ContentType="application/vnd.openxmlformats-officedocument.customXmlProperties+xml"/>
  <Override PartName="/customXml/itemProps171.xml" ContentType="application/vnd.openxmlformats-officedocument.customXmlProperties+xml"/>
  <Override PartName="/customXml/itemProps269.xml" ContentType="application/vnd.openxmlformats-officedocument.customXmlProperties+xml"/>
  <Override PartName="/ppt/notesSlides/notesSlide2.xml" ContentType="application/vnd.openxmlformats-officedocument.presentationml.notesSlide+xml"/>
  <Override PartName="/customXml/itemProps13.xml" ContentType="application/vnd.openxmlformats-officedocument.customXmlProperties+xml"/>
  <Override PartName="/customXml/itemProps60.xml" ContentType="application/vnd.openxmlformats-officedocument.customXmlProperties+xml"/>
  <Override PartName="/customXml/itemProps247.xml" ContentType="application/vnd.openxmlformats-officedocument.customXmlProperties+xml"/>
  <Override PartName="/customXml/itemProps294.xml" ContentType="application/vnd.openxmlformats-officedocument.customXmlProperties+xml"/>
  <Override PartName="/customXml/itemProps310.xml" ContentType="application/vnd.openxmlformats-officedocument.customXmlProperties+xml"/>
  <Override PartName="/customXml/itemProps102.xml" ContentType="application/vnd.openxmlformats-officedocument.customXmlProperties+xml"/>
  <Override PartName="/customXml/itemProps225.xml" ContentType="application/vnd.openxmlformats-officedocument.customXmlProperties+xml"/>
  <Override PartName="/customXml/itemProps272.xml" ContentType="application/vnd.openxmlformats-officedocument.customXmlProperties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customXml/itemProps203.xml" ContentType="application/vnd.openxmlformats-officedocument.customXmlProperties+xml"/>
  <Override PartName="/customXml/itemProps250.xml" ContentType="application/vnd.openxmlformats-officedocument.customXmlProperties+xml"/>
  <Override PartName="/customXml/itemProps348.xml" ContentType="application/vnd.openxmlformats-officedocument.customXmlProperties+xml"/>
  <Override PartName="/ppt/tableStyles.xml" ContentType="application/vnd.openxmlformats-officedocument.presentationml.tableStyles+xml"/>
  <Override PartName="/customXml/itemProps98.xml" ContentType="application/vnd.openxmlformats-officedocument.customXmlProperties+xml"/>
  <Override PartName="/customXml/itemProps187.xml" ContentType="application/vnd.openxmlformats-officedocument.customXmlProperties+xml"/>
  <Override PartName="/customXml/itemProps326.xml" ContentType="application/vnd.openxmlformats-officedocument.customXmlProperties+xml"/>
  <Override PartName="/customXml/itemProps29.xml" ContentType="application/vnd.openxmlformats-officedocument.customXmlProperties+xml"/>
  <Override PartName="/customXml/itemProps76.xml" ContentType="application/vnd.openxmlformats-officedocument.customXmlProperties+xml"/>
  <Override PartName="/customXml/itemProps118.xml" ContentType="application/vnd.openxmlformats-officedocument.customXmlProperties+xml"/>
  <Override PartName="/customXml/itemProps165.xml" ContentType="application/vnd.openxmlformats-officedocument.customXmlProperties+xml"/>
  <Override PartName="/ppt/diagrams/layout1.xml" ContentType="application/vnd.openxmlformats-officedocument.drawingml.diagramLayout+xml"/>
  <Override PartName="/customXml/itemProps304.xml" ContentType="application/vnd.openxmlformats-officedocument.customXmlProperties+xml"/>
  <Override PartName="/customXml/itemProps351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62"/>
  </p:sldMasterIdLst>
  <p:notesMasterIdLst>
    <p:notesMasterId r:id="rId385"/>
  </p:notesMasterIdLst>
  <p:sldIdLst>
    <p:sldId id="292" r:id="rId363"/>
    <p:sldId id="291" r:id="rId364"/>
    <p:sldId id="293" r:id="rId365"/>
    <p:sldId id="295" r:id="rId366"/>
    <p:sldId id="296" r:id="rId367"/>
    <p:sldId id="286" r:id="rId368"/>
    <p:sldId id="265" r:id="rId369"/>
    <p:sldId id="272" r:id="rId370"/>
    <p:sldId id="279" r:id="rId371"/>
    <p:sldId id="285" r:id="rId372"/>
    <p:sldId id="283" r:id="rId373"/>
    <p:sldId id="284" r:id="rId374"/>
    <p:sldId id="287" r:id="rId375"/>
    <p:sldId id="280" r:id="rId376"/>
    <p:sldId id="266" r:id="rId377"/>
    <p:sldId id="288" r:id="rId378"/>
    <p:sldId id="281" r:id="rId379"/>
    <p:sldId id="273" r:id="rId380"/>
    <p:sldId id="289" r:id="rId381"/>
    <p:sldId id="282" r:id="rId382"/>
    <p:sldId id="278" r:id="rId383"/>
    <p:sldId id="290" r:id="rId38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FC9A"/>
    <a:srgbClr val="D9FDCB"/>
    <a:srgbClr val="C1FBD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2" autoAdjust="0"/>
    <p:restoredTop sz="82161" autoAdjust="0"/>
  </p:normalViewPr>
  <p:slideViewPr>
    <p:cSldViewPr>
      <p:cViewPr>
        <p:scale>
          <a:sx n="70" d="100"/>
          <a:sy n="70" d="100"/>
        </p:scale>
        <p:origin x="-139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45" Type="http://schemas.openxmlformats.org/officeDocument/2006/relationships/customXml" Target="../customXml/item345.xml"/><Relationship Id="rId366" Type="http://schemas.openxmlformats.org/officeDocument/2006/relationships/slide" Target="slides/slide4.xml"/><Relationship Id="rId387" Type="http://schemas.openxmlformats.org/officeDocument/2006/relationships/viewProps" Target="viewProps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customXml" Target="../customXml/item226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68" Type="http://schemas.openxmlformats.org/officeDocument/2006/relationships/customXml" Target="../customXml/item268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35" Type="http://schemas.openxmlformats.org/officeDocument/2006/relationships/customXml" Target="../customXml/item335.xml"/><Relationship Id="rId356" Type="http://schemas.openxmlformats.org/officeDocument/2006/relationships/customXml" Target="../customXml/item356.xml"/><Relationship Id="rId377" Type="http://schemas.openxmlformats.org/officeDocument/2006/relationships/slide" Target="slides/slide15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customXml" Target="../customXml/item237.xml"/><Relationship Id="rId258" Type="http://schemas.openxmlformats.org/officeDocument/2006/relationships/customXml" Target="../customXml/item258.xml"/><Relationship Id="rId279" Type="http://schemas.openxmlformats.org/officeDocument/2006/relationships/customXml" Target="../customXml/item279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25" Type="http://schemas.openxmlformats.org/officeDocument/2006/relationships/customXml" Target="../customXml/item325.xml"/><Relationship Id="rId346" Type="http://schemas.openxmlformats.org/officeDocument/2006/relationships/customXml" Target="../customXml/item346.xml"/><Relationship Id="rId367" Type="http://schemas.openxmlformats.org/officeDocument/2006/relationships/slide" Target="slides/slide5.xml"/><Relationship Id="rId388" Type="http://schemas.openxmlformats.org/officeDocument/2006/relationships/theme" Target="theme/theme1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customXml" Target="../customXml/item227.xml"/><Relationship Id="rId248" Type="http://schemas.openxmlformats.org/officeDocument/2006/relationships/customXml" Target="../customXml/item248.xml"/><Relationship Id="rId269" Type="http://schemas.openxmlformats.org/officeDocument/2006/relationships/customXml" Target="../customXml/item269.xml"/><Relationship Id="rId12" Type="http://schemas.openxmlformats.org/officeDocument/2006/relationships/customXml" Target="../customXml/item12.xml"/><Relationship Id="rId33" Type="http://schemas.openxmlformats.org/officeDocument/2006/relationships/customXml" Target="../customXml/item33.xml"/><Relationship Id="rId108" Type="http://schemas.openxmlformats.org/officeDocument/2006/relationships/customXml" Target="../customXml/item108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15" Type="http://schemas.openxmlformats.org/officeDocument/2006/relationships/customXml" Target="../customXml/item315.xml"/><Relationship Id="rId336" Type="http://schemas.openxmlformats.org/officeDocument/2006/relationships/customXml" Target="../customXml/item336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75" Type="http://schemas.openxmlformats.org/officeDocument/2006/relationships/customXml" Target="../customXml/item75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61" Type="http://schemas.openxmlformats.org/officeDocument/2006/relationships/customXml" Target="../customXml/item161.xml"/><Relationship Id="rId182" Type="http://schemas.openxmlformats.org/officeDocument/2006/relationships/customXml" Target="../customXml/item182.xml"/><Relationship Id="rId217" Type="http://schemas.openxmlformats.org/officeDocument/2006/relationships/customXml" Target="../customXml/item217.xml"/><Relationship Id="rId378" Type="http://schemas.openxmlformats.org/officeDocument/2006/relationships/slide" Target="slides/slide16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26" Type="http://schemas.openxmlformats.org/officeDocument/2006/relationships/customXml" Target="../customXml/item326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65" Type="http://schemas.openxmlformats.org/officeDocument/2006/relationships/customXml" Target="../customXml/item65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51" Type="http://schemas.openxmlformats.org/officeDocument/2006/relationships/customXml" Target="../customXml/item151.xml"/><Relationship Id="rId368" Type="http://schemas.openxmlformats.org/officeDocument/2006/relationships/slide" Target="slides/slide6.xml"/><Relationship Id="rId389" Type="http://schemas.openxmlformats.org/officeDocument/2006/relationships/tableStyles" Target="tableStyles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16" Type="http://schemas.openxmlformats.org/officeDocument/2006/relationships/customXml" Target="../customXml/item316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358" Type="http://schemas.openxmlformats.org/officeDocument/2006/relationships/customXml" Target="../customXml/item358.xml"/><Relationship Id="rId379" Type="http://schemas.openxmlformats.org/officeDocument/2006/relationships/slide" Target="slides/slide17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48" Type="http://schemas.openxmlformats.org/officeDocument/2006/relationships/customXml" Target="../customXml/item348.xml"/><Relationship Id="rId369" Type="http://schemas.openxmlformats.org/officeDocument/2006/relationships/slide" Target="slides/slide7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380" Type="http://schemas.openxmlformats.org/officeDocument/2006/relationships/slide" Target="slides/slide18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17" Type="http://schemas.openxmlformats.org/officeDocument/2006/relationships/customXml" Target="../customXml/item317.xml"/><Relationship Id="rId338" Type="http://schemas.openxmlformats.org/officeDocument/2006/relationships/customXml" Target="../customXml/item338.xml"/><Relationship Id="rId359" Type="http://schemas.openxmlformats.org/officeDocument/2006/relationships/customXml" Target="../customXml/item359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370" Type="http://schemas.openxmlformats.org/officeDocument/2006/relationships/slide" Target="slides/slide8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28" Type="http://schemas.openxmlformats.org/officeDocument/2006/relationships/customXml" Target="../customXml/item328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381" Type="http://schemas.openxmlformats.org/officeDocument/2006/relationships/slide" Target="slides/slide19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8" Type="http://schemas.openxmlformats.org/officeDocument/2006/relationships/customXml" Target="../customXml/item318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371" Type="http://schemas.openxmlformats.org/officeDocument/2006/relationships/slide" Target="slides/slide9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329" Type="http://schemas.openxmlformats.org/officeDocument/2006/relationships/customXml" Target="../customXml/item329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382" Type="http://schemas.openxmlformats.org/officeDocument/2006/relationships/slide" Target="slides/slide2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customXml" Target="../customXml/item319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customXml" Target="../customXml/item330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72" Type="http://schemas.openxmlformats.org/officeDocument/2006/relationships/slide" Target="slides/slide10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362" Type="http://schemas.openxmlformats.org/officeDocument/2006/relationships/slideMaster" Target="slideMasters/slideMaster1.xml"/><Relationship Id="rId383" Type="http://schemas.openxmlformats.org/officeDocument/2006/relationships/slide" Target="slides/slide21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customXml" Target="../customXml/item352.xml"/><Relationship Id="rId373" Type="http://schemas.openxmlformats.org/officeDocument/2006/relationships/slide" Target="slides/slide11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slide" Target="slides/slide1.xml"/><Relationship Id="rId384" Type="http://schemas.openxmlformats.org/officeDocument/2006/relationships/slide" Target="slides/slide22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customXml" Target="../customXml/item353.xml"/><Relationship Id="rId374" Type="http://schemas.openxmlformats.org/officeDocument/2006/relationships/slide" Target="slides/slide12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slide" Target="slides/slide2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notesMaster" Target="notesMasters/notesMaster1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slide" Target="slides/slide13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slide" Target="slides/slide3.xml"/><Relationship Id="rId386" Type="http://schemas.openxmlformats.org/officeDocument/2006/relationships/presProps" Target="presProps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slide" Target="slides/slide14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303" Type="http://schemas.openxmlformats.org/officeDocument/2006/relationships/customXml" Target="../customXml/item30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F94E50-1220-4C10-B5CD-44BDAC3C7D3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B8971BF-714A-4879-B9C3-B033311D76EE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使用者管理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6E447702-F144-4005-9C28-97FA910BF249}" type="parTrans" cxnId="{E6B8331B-5D34-4042-8537-E175D35993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6C7D1F-C611-42B2-8AF1-F46B8E531A05}" type="sibTrans" cxnId="{E6B8331B-5D34-4042-8537-E175D359935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8F524B5-447C-46C3-AC75-E58C5217DCE4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個人密碼變更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DB1B2022-101B-469B-B74B-1C6F9FA57689}" type="parTrans" cxnId="{428D7DF8-AFA0-41E6-803E-A4C551F4CF6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40B90E3-1E5D-4641-9F76-0800101DA81C}" type="sibTrans" cxnId="{428D7DF8-AFA0-41E6-803E-A4C551F4CF6D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DB5CE353-3037-469B-B7C4-A257A2BA619D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功能清單設定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4F3C11BC-E51A-4DC7-87DF-1967CA84DD82}" type="parTrans" cxnId="{28124BC1-C884-44F2-A234-C79448BAC4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5C2E6AA-3ABE-4934-A0A1-31CC4D91B74C}" type="sibTrans" cxnId="{28124BC1-C884-44F2-A234-C79448BAC45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263A4DA5-C655-46F1-82AE-3197C7395651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權限設定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3450490E-FA13-497D-A8B4-EC8A3B9E44C9}" type="parTrans" cxnId="{BCECC75D-E2E7-4076-8A85-699817226D8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EF3D0C0-167C-4CC9-8731-7A45F490BE62}" type="sibTrans" cxnId="{BCECC75D-E2E7-4076-8A85-699817226D8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7FBEC78-4D78-4C6D-B672-3255C2221C9B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角色功能對應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8B1FF9C1-F672-4147-9383-7EEAD22AA7AA}" type="parTrans" cxnId="{B21B3CE4-FBBD-40B5-932E-51F29AFB2A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48BA1F86-1EEA-4929-8881-367A0CDAA661}" type="sibTrans" cxnId="{B21B3CE4-FBBD-40B5-932E-51F29AFB2AA1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7A94F562-C578-429C-A8FD-6CFCE748BA3B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角色帳號對應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CF361E86-E00C-4B0E-B512-9E700D125D2A}" type="parTrans" cxnId="{DDEA9564-2B6B-4F45-86B0-31B55AB4A2C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35ADBAD5-D049-4925-84CB-C6A5B1562533}" type="sibTrans" cxnId="{DDEA9564-2B6B-4F45-86B0-31B55AB4A2CB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82DF62E6-9B41-4932-8DE3-8A75DE5DB77A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角色查詢範圍對應</a:t>
          </a:r>
          <a:endParaRPr lang="en-US" altLang="zh-TW" dirty="0" smtClean="0">
            <a:latin typeface="微軟正黑體" pitchFamily="34" charset="-120"/>
            <a:ea typeface="微軟正黑體" pitchFamily="34" charset="-120"/>
          </a:endParaRPr>
        </a:p>
      </dgm:t>
    </dgm:pt>
    <dgm:pt modelId="{796F8E54-EDB8-4AC8-A1F0-E731D7726EB1}" type="parTrans" cxnId="{9B830140-2817-4845-A9E2-1DC0E4CAEE8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1DFDB4D4-1FAB-475D-9021-55A8F48C7A4D}" type="sibTrans" cxnId="{9B830140-2817-4845-A9E2-1DC0E4CAEE83}">
      <dgm:prSet/>
      <dgm:spPr/>
      <dgm:t>
        <a:bodyPr/>
        <a:lstStyle/>
        <a:p>
          <a:endParaRPr lang="zh-TW" altLang="en-US">
            <a:latin typeface="微軟正黑體" pitchFamily="34" charset="-120"/>
            <a:ea typeface="微軟正黑體" pitchFamily="34" charset="-120"/>
          </a:endParaRPr>
        </a:p>
      </dgm:t>
    </dgm:pt>
    <dgm:pt modelId="{584F9ACB-A015-4FF8-BFDE-3AD75909F3FA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密碼還原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E1BDECE6-27D7-4066-A255-B5FB68A5113C}" type="parTrans" cxnId="{96F07823-C784-4F4A-9227-169A378E43A6}">
      <dgm:prSet/>
      <dgm:spPr/>
      <dgm:t>
        <a:bodyPr/>
        <a:lstStyle/>
        <a:p>
          <a:endParaRPr lang="zh-TW" altLang="en-US"/>
        </a:p>
      </dgm:t>
    </dgm:pt>
    <dgm:pt modelId="{77BAE1AC-0518-45D6-9955-20BFF999589E}" type="sibTrans" cxnId="{96F07823-C784-4F4A-9227-169A378E43A6}">
      <dgm:prSet/>
      <dgm:spPr/>
      <dgm:t>
        <a:bodyPr/>
        <a:lstStyle/>
        <a:p>
          <a:endParaRPr lang="zh-TW" altLang="en-US"/>
        </a:p>
      </dgm:t>
    </dgm:pt>
    <dgm:pt modelId="{D53406FE-E7CA-4150-AD86-73E7B979A7BE}">
      <dgm:prSet phldrT="[文字]"/>
      <dgm:spPr/>
      <dgm:t>
        <a:bodyPr/>
        <a:lstStyle/>
        <a:p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角色設定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A25893E2-EDF4-49C4-A0ED-D22B852AAFAC}" type="parTrans" cxnId="{A5E4AECD-AB43-4DDB-B1B0-3BB64077B435}">
      <dgm:prSet/>
      <dgm:spPr/>
      <dgm:t>
        <a:bodyPr/>
        <a:lstStyle/>
        <a:p>
          <a:endParaRPr lang="zh-TW" altLang="en-US"/>
        </a:p>
      </dgm:t>
    </dgm:pt>
    <dgm:pt modelId="{4892BFF6-36CE-40C3-9709-557300D9AD64}" type="sibTrans" cxnId="{A5E4AECD-AB43-4DDB-B1B0-3BB64077B435}">
      <dgm:prSet/>
      <dgm:spPr/>
      <dgm:t>
        <a:bodyPr/>
        <a:lstStyle/>
        <a:p>
          <a:endParaRPr lang="zh-TW" altLang="en-US"/>
        </a:p>
      </dgm:t>
    </dgm:pt>
    <dgm:pt modelId="{E421DCD3-C53F-4C45-BE59-6D2E69A23CD2}" type="pres">
      <dgm:prSet presAssocID="{99F94E50-1220-4C10-B5CD-44BDAC3C7D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2E639D8A-D523-4F3F-8846-1971587B0302}" type="pres">
      <dgm:prSet presAssocID="{8B8971BF-714A-4879-B9C3-B033311D76EE}" presName="hierRoot1" presStyleCnt="0">
        <dgm:presLayoutVars>
          <dgm:hierBranch val="init"/>
        </dgm:presLayoutVars>
      </dgm:prSet>
      <dgm:spPr/>
    </dgm:pt>
    <dgm:pt modelId="{BE11BD38-5BBB-437A-8E27-E98D8CCFCA3B}" type="pres">
      <dgm:prSet presAssocID="{8B8971BF-714A-4879-B9C3-B033311D76EE}" presName="rootComposite1" presStyleCnt="0"/>
      <dgm:spPr/>
    </dgm:pt>
    <dgm:pt modelId="{0B61E8BF-6DEA-42D2-BA8A-318407044FC5}" type="pres">
      <dgm:prSet presAssocID="{8B8971BF-714A-4879-B9C3-B033311D76E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70FE79B-1153-4D75-B243-551B25C251F8}" type="pres">
      <dgm:prSet presAssocID="{8B8971BF-714A-4879-B9C3-B033311D76EE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320F2FAD-08A1-4129-867D-F3153650CD6D}" type="pres">
      <dgm:prSet presAssocID="{8B8971BF-714A-4879-B9C3-B033311D76EE}" presName="hierChild2" presStyleCnt="0"/>
      <dgm:spPr/>
    </dgm:pt>
    <dgm:pt modelId="{BFED8243-3505-40BB-9948-ED24A2BC8ED8}" type="pres">
      <dgm:prSet presAssocID="{DB1B2022-101B-469B-B74B-1C6F9FA57689}" presName="Name64" presStyleLbl="parChTrans1D2" presStyleIdx="0" presStyleCnt="5"/>
      <dgm:spPr/>
      <dgm:t>
        <a:bodyPr/>
        <a:lstStyle/>
        <a:p>
          <a:endParaRPr lang="zh-TW" altLang="en-US"/>
        </a:p>
      </dgm:t>
    </dgm:pt>
    <dgm:pt modelId="{D04EB6F5-66B1-4B22-9CC6-8CD852F19E20}" type="pres">
      <dgm:prSet presAssocID="{48F524B5-447C-46C3-AC75-E58C5217DCE4}" presName="hierRoot2" presStyleCnt="0">
        <dgm:presLayoutVars>
          <dgm:hierBranch val="init"/>
        </dgm:presLayoutVars>
      </dgm:prSet>
      <dgm:spPr/>
    </dgm:pt>
    <dgm:pt modelId="{36B6EE87-5F86-413B-8FBA-CB954FC570DB}" type="pres">
      <dgm:prSet presAssocID="{48F524B5-447C-46C3-AC75-E58C5217DCE4}" presName="rootComposite" presStyleCnt="0"/>
      <dgm:spPr/>
    </dgm:pt>
    <dgm:pt modelId="{1E8CE579-4530-4DB3-A3D5-D2CADA50DA05}" type="pres">
      <dgm:prSet presAssocID="{48F524B5-447C-46C3-AC75-E58C5217DCE4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1B926C6-B701-431D-A1CC-1F3C49BCDB10}" type="pres">
      <dgm:prSet presAssocID="{48F524B5-447C-46C3-AC75-E58C5217DCE4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3681C0DE-2B31-4547-A7B3-EDE2E54CB01A}" type="pres">
      <dgm:prSet presAssocID="{48F524B5-447C-46C3-AC75-E58C5217DCE4}" presName="hierChild4" presStyleCnt="0"/>
      <dgm:spPr/>
    </dgm:pt>
    <dgm:pt modelId="{B8697A80-7066-4906-87CA-B45861FF47FD}" type="pres">
      <dgm:prSet presAssocID="{48F524B5-447C-46C3-AC75-E58C5217DCE4}" presName="hierChild5" presStyleCnt="0"/>
      <dgm:spPr/>
    </dgm:pt>
    <dgm:pt modelId="{4EC14389-540D-4CEB-ADF7-7F3790D4918C}" type="pres">
      <dgm:prSet presAssocID="{E1BDECE6-27D7-4066-A255-B5FB68A5113C}" presName="Name64" presStyleLbl="parChTrans1D2" presStyleIdx="1" presStyleCnt="5"/>
      <dgm:spPr/>
      <dgm:t>
        <a:bodyPr/>
        <a:lstStyle/>
        <a:p>
          <a:endParaRPr lang="zh-TW" altLang="en-US"/>
        </a:p>
      </dgm:t>
    </dgm:pt>
    <dgm:pt modelId="{51DA61ED-5A1B-4E72-82AA-9D0BE6D1D328}" type="pres">
      <dgm:prSet presAssocID="{584F9ACB-A015-4FF8-BFDE-3AD75909F3FA}" presName="hierRoot2" presStyleCnt="0">
        <dgm:presLayoutVars>
          <dgm:hierBranch val="init"/>
        </dgm:presLayoutVars>
      </dgm:prSet>
      <dgm:spPr/>
    </dgm:pt>
    <dgm:pt modelId="{62356A88-9785-4FBA-95A4-E728D1297BF1}" type="pres">
      <dgm:prSet presAssocID="{584F9ACB-A015-4FF8-BFDE-3AD75909F3FA}" presName="rootComposite" presStyleCnt="0"/>
      <dgm:spPr/>
    </dgm:pt>
    <dgm:pt modelId="{87431B72-A184-401F-9075-2DC979B508A2}" type="pres">
      <dgm:prSet presAssocID="{584F9ACB-A015-4FF8-BFDE-3AD75909F3FA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4D849D4-2B70-4BBB-ADB6-3760B6DC23AD}" type="pres">
      <dgm:prSet presAssocID="{584F9ACB-A015-4FF8-BFDE-3AD75909F3FA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12162E60-33BA-4AB4-B175-14C85C97EA75}" type="pres">
      <dgm:prSet presAssocID="{584F9ACB-A015-4FF8-BFDE-3AD75909F3FA}" presName="hierChild4" presStyleCnt="0"/>
      <dgm:spPr/>
    </dgm:pt>
    <dgm:pt modelId="{D145B8C4-2965-4D2F-9BFD-5A74DA63C8A6}" type="pres">
      <dgm:prSet presAssocID="{584F9ACB-A015-4FF8-BFDE-3AD75909F3FA}" presName="hierChild5" presStyleCnt="0"/>
      <dgm:spPr/>
    </dgm:pt>
    <dgm:pt modelId="{367C6ED0-A900-4260-BF82-4B86A05B3043}" type="pres">
      <dgm:prSet presAssocID="{A25893E2-EDF4-49C4-A0ED-D22B852AAFAC}" presName="Name64" presStyleLbl="parChTrans1D2" presStyleIdx="2" presStyleCnt="5"/>
      <dgm:spPr/>
      <dgm:t>
        <a:bodyPr/>
        <a:lstStyle/>
        <a:p>
          <a:endParaRPr lang="zh-TW" altLang="en-US"/>
        </a:p>
      </dgm:t>
    </dgm:pt>
    <dgm:pt modelId="{2B57657D-29D7-4FD6-A640-8FB7107C915B}" type="pres">
      <dgm:prSet presAssocID="{D53406FE-E7CA-4150-AD86-73E7B979A7BE}" presName="hierRoot2" presStyleCnt="0">
        <dgm:presLayoutVars>
          <dgm:hierBranch val="init"/>
        </dgm:presLayoutVars>
      </dgm:prSet>
      <dgm:spPr/>
    </dgm:pt>
    <dgm:pt modelId="{CAA0AA2E-9C71-41BE-BD0F-EAC41B6CFA13}" type="pres">
      <dgm:prSet presAssocID="{D53406FE-E7CA-4150-AD86-73E7B979A7BE}" presName="rootComposite" presStyleCnt="0"/>
      <dgm:spPr/>
    </dgm:pt>
    <dgm:pt modelId="{9A2E8298-9A0B-4C46-902F-1878913776D8}" type="pres">
      <dgm:prSet presAssocID="{D53406FE-E7CA-4150-AD86-73E7B979A7BE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2EF09E7-C768-4073-8F94-047BB038709D}" type="pres">
      <dgm:prSet presAssocID="{D53406FE-E7CA-4150-AD86-73E7B979A7BE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7B12BC59-7F7D-43D2-B6DE-8374CE80EFBB}" type="pres">
      <dgm:prSet presAssocID="{D53406FE-E7CA-4150-AD86-73E7B979A7BE}" presName="hierChild4" presStyleCnt="0"/>
      <dgm:spPr/>
    </dgm:pt>
    <dgm:pt modelId="{CF706E92-FBAE-4216-BCE7-BFF9D4E138B8}" type="pres">
      <dgm:prSet presAssocID="{D53406FE-E7CA-4150-AD86-73E7B979A7BE}" presName="hierChild5" presStyleCnt="0"/>
      <dgm:spPr/>
    </dgm:pt>
    <dgm:pt modelId="{68FF2833-4CCD-4973-B117-829243C589FE}" type="pres">
      <dgm:prSet presAssocID="{4F3C11BC-E51A-4DC7-87DF-1967CA84DD82}" presName="Name64" presStyleLbl="parChTrans1D2" presStyleIdx="3" presStyleCnt="5"/>
      <dgm:spPr/>
      <dgm:t>
        <a:bodyPr/>
        <a:lstStyle/>
        <a:p>
          <a:endParaRPr lang="zh-TW" altLang="en-US"/>
        </a:p>
      </dgm:t>
    </dgm:pt>
    <dgm:pt modelId="{E1E4E859-6C07-40EC-86F7-26C807FB6384}" type="pres">
      <dgm:prSet presAssocID="{DB5CE353-3037-469B-B7C4-A257A2BA619D}" presName="hierRoot2" presStyleCnt="0">
        <dgm:presLayoutVars>
          <dgm:hierBranch val="init"/>
        </dgm:presLayoutVars>
      </dgm:prSet>
      <dgm:spPr/>
    </dgm:pt>
    <dgm:pt modelId="{69EDA634-14B3-4CC1-83F8-1A9D9606D4BC}" type="pres">
      <dgm:prSet presAssocID="{DB5CE353-3037-469B-B7C4-A257A2BA619D}" presName="rootComposite" presStyleCnt="0"/>
      <dgm:spPr/>
    </dgm:pt>
    <dgm:pt modelId="{62E54732-3583-4382-8E34-D743EA9AED08}" type="pres">
      <dgm:prSet presAssocID="{DB5CE353-3037-469B-B7C4-A257A2BA619D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5176E98-A637-49B6-BA11-7983B07065B4}" type="pres">
      <dgm:prSet presAssocID="{DB5CE353-3037-469B-B7C4-A257A2BA619D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B52B3C9A-1F2C-4C68-A170-47BDF6EC9AF7}" type="pres">
      <dgm:prSet presAssocID="{DB5CE353-3037-469B-B7C4-A257A2BA619D}" presName="hierChild4" presStyleCnt="0"/>
      <dgm:spPr/>
    </dgm:pt>
    <dgm:pt modelId="{BC56B5B8-E610-4EE0-BA3B-F5D621419949}" type="pres">
      <dgm:prSet presAssocID="{DB5CE353-3037-469B-B7C4-A257A2BA619D}" presName="hierChild5" presStyleCnt="0"/>
      <dgm:spPr/>
    </dgm:pt>
    <dgm:pt modelId="{93FF0FBC-4D02-413A-B690-CAEAD011783E}" type="pres">
      <dgm:prSet presAssocID="{3450490E-FA13-497D-A8B4-EC8A3B9E44C9}" presName="Name64" presStyleLbl="parChTrans1D2" presStyleIdx="4" presStyleCnt="5"/>
      <dgm:spPr/>
      <dgm:t>
        <a:bodyPr/>
        <a:lstStyle/>
        <a:p>
          <a:endParaRPr lang="zh-TW" altLang="en-US"/>
        </a:p>
      </dgm:t>
    </dgm:pt>
    <dgm:pt modelId="{46C36A1A-609A-40B8-9C88-8EF1F1C81FC2}" type="pres">
      <dgm:prSet presAssocID="{263A4DA5-C655-46F1-82AE-3197C7395651}" presName="hierRoot2" presStyleCnt="0">
        <dgm:presLayoutVars>
          <dgm:hierBranch val="init"/>
        </dgm:presLayoutVars>
      </dgm:prSet>
      <dgm:spPr/>
    </dgm:pt>
    <dgm:pt modelId="{20F54F55-7AD1-4117-8888-EED49D678837}" type="pres">
      <dgm:prSet presAssocID="{263A4DA5-C655-46F1-82AE-3197C7395651}" presName="rootComposite" presStyleCnt="0"/>
      <dgm:spPr/>
    </dgm:pt>
    <dgm:pt modelId="{33A5B6AA-96FB-4033-9FEF-AB38F51AE886}" type="pres">
      <dgm:prSet presAssocID="{263A4DA5-C655-46F1-82AE-3197C7395651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57BED61-DBD3-480E-99DC-8858F29EAC55}" type="pres">
      <dgm:prSet presAssocID="{263A4DA5-C655-46F1-82AE-3197C7395651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5AEBD73D-DC2D-4B5B-BA5F-4F09817AD273}" type="pres">
      <dgm:prSet presAssocID="{263A4DA5-C655-46F1-82AE-3197C7395651}" presName="hierChild4" presStyleCnt="0"/>
      <dgm:spPr/>
    </dgm:pt>
    <dgm:pt modelId="{3C18F0DC-7F41-4AFE-A109-E235C4360CEB}" type="pres">
      <dgm:prSet presAssocID="{8B1FF9C1-F672-4147-9383-7EEAD22AA7AA}" presName="Name64" presStyleLbl="parChTrans1D3" presStyleIdx="0" presStyleCnt="3"/>
      <dgm:spPr/>
      <dgm:t>
        <a:bodyPr/>
        <a:lstStyle/>
        <a:p>
          <a:endParaRPr lang="zh-TW" altLang="en-US"/>
        </a:p>
      </dgm:t>
    </dgm:pt>
    <dgm:pt modelId="{E4DB17D2-EA3F-4A10-83A4-EA0DDA832BA4}" type="pres">
      <dgm:prSet presAssocID="{87FBEC78-4D78-4C6D-B672-3255C2221C9B}" presName="hierRoot2" presStyleCnt="0">
        <dgm:presLayoutVars>
          <dgm:hierBranch val="init"/>
        </dgm:presLayoutVars>
      </dgm:prSet>
      <dgm:spPr/>
    </dgm:pt>
    <dgm:pt modelId="{AD95920D-21F4-4FBD-816F-50290BB1D7E3}" type="pres">
      <dgm:prSet presAssocID="{87FBEC78-4D78-4C6D-B672-3255C2221C9B}" presName="rootComposite" presStyleCnt="0"/>
      <dgm:spPr/>
    </dgm:pt>
    <dgm:pt modelId="{5C1043CC-F1CC-495C-AABE-DE6D73A0E147}" type="pres">
      <dgm:prSet presAssocID="{87FBEC78-4D78-4C6D-B672-3255C2221C9B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227395E-5BED-45C2-8CD7-0A9AA88A806A}" type="pres">
      <dgm:prSet presAssocID="{87FBEC78-4D78-4C6D-B672-3255C2221C9B}" presName="rootConnector" presStyleLbl="node3" presStyleIdx="0" presStyleCnt="3"/>
      <dgm:spPr/>
      <dgm:t>
        <a:bodyPr/>
        <a:lstStyle/>
        <a:p>
          <a:endParaRPr lang="zh-TW" altLang="en-US"/>
        </a:p>
      </dgm:t>
    </dgm:pt>
    <dgm:pt modelId="{BC4B30FC-8F63-4F42-BC6B-500BCE7B9124}" type="pres">
      <dgm:prSet presAssocID="{87FBEC78-4D78-4C6D-B672-3255C2221C9B}" presName="hierChild4" presStyleCnt="0"/>
      <dgm:spPr/>
    </dgm:pt>
    <dgm:pt modelId="{E9803A61-2413-4FA3-A6C4-FF5A3D19961A}" type="pres">
      <dgm:prSet presAssocID="{87FBEC78-4D78-4C6D-B672-3255C2221C9B}" presName="hierChild5" presStyleCnt="0"/>
      <dgm:spPr/>
    </dgm:pt>
    <dgm:pt modelId="{1D376C16-A151-45D6-A31F-338FAFD7F911}" type="pres">
      <dgm:prSet presAssocID="{CF361E86-E00C-4B0E-B512-9E700D125D2A}" presName="Name64" presStyleLbl="parChTrans1D3" presStyleIdx="1" presStyleCnt="3"/>
      <dgm:spPr/>
      <dgm:t>
        <a:bodyPr/>
        <a:lstStyle/>
        <a:p>
          <a:endParaRPr lang="zh-TW" altLang="en-US"/>
        </a:p>
      </dgm:t>
    </dgm:pt>
    <dgm:pt modelId="{4E4C3608-C30E-4372-8172-170516E607FA}" type="pres">
      <dgm:prSet presAssocID="{7A94F562-C578-429C-A8FD-6CFCE748BA3B}" presName="hierRoot2" presStyleCnt="0">
        <dgm:presLayoutVars>
          <dgm:hierBranch val="init"/>
        </dgm:presLayoutVars>
      </dgm:prSet>
      <dgm:spPr/>
    </dgm:pt>
    <dgm:pt modelId="{CA6F6371-7956-4D7D-AE82-165542A98747}" type="pres">
      <dgm:prSet presAssocID="{7A94F562-C578-429C-A8FD-6CFCE748BA3B}" presName="rootComposite" presStyleCnt="0"/>
      <dgm:spPr/>
    </dgm:pt>
    <dgm:pt modelId="{DDFFABB7-DEAB-44D2-A9ED-E8137D2DEF31}" type="pres">
      <dgm:prSet presAssocID="{7A94F562-C578-429C-A8FD-6CFCE748BA3B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28B3177-7DF5-40EB-B671-5609C7DC26A0}" type="pres">
      <dgm:prSet presAssocID="{7A94F562-C578-429C-A8FD-6CFCE748BA3B}" presName="rootConnector" presStyleLbl="node3" presStyleIdx="1" presStyleCnt="3"/>
      <dgm:spPr/>
      <dgm:t>
        <a:bodyPr/>
        <a:lstStyle/>
        <a:p>
          <a:endParaRPr lang="zh-TW" altLang="en-US"/>
        </a:p>
      </dgm:t>
    </dgm:pt>
    <dgm:pt modelId="{802238CC-5449-4172-B39B-00826045A768}" type="pres">
      <dgm:prSet presAssocID="{7A94F562-C578-429C-A8FD-6CFCE748BA3B}" presName="hierChild4" presStyleCnt="0"/>
      <dgm:spPr/>
    </dgm:pt>
    <dgm:pt modelId="{6D7E971F-720D-47E1-9403-3508E7DEDF89}" type="pres">
      <dgm:prSet presAssocID="{7A94F562-C578-429C-A8FD-6CFCE748BA3B}" presName="hierChild5" presStyleCnt="0"/>
      <dgm:spPr/>
    </dgm:pt>
    <dgm:pt modelId="{4F8096EB-6D42-4422-A351-DEB1A890D18D}" type="pres">
      <dgm:prSet presAssocID="{796F8E54-EDB8-4AC8-A1F0-E731D7726EB1}" presName="Name64" presStyleLbl="parChTrans1D3" presStyleIdx="2" presStyleCnt="3"/>
      <dgm:spPr/>
      <dgm:t>
        <a:bodyPr/>
        <a:lstStyle/>
        <a:p>
          <a:endParaRPr lang="zh-TW" altLang="en-US"/>
        </a:p>
      </dgm:t>
    </dgm:pt>
    <dgm:pt modelId="{EF527711-C8A1-49C7-BEB3-C5EB6DBF6062}" type="pres">
      <dgm:prSet presAssocID="{82DF62E6-9B41-4932-8DE3-8A75DE5DB77A}" presName="hierRoot2" presStyleCnt="0">
        <dgm:presLayoutVars>
          <dgm:hierBranch val="init"/>
        </dgm:presLayoutVars>
      </dgm:prSet>
      <dgm:spPr/>
    </dgm:pt>
    <dgm:pt modelId="{42F2DAC5-9C50-40FB-87C6-8AB130348B0B}" type="pres">
      <dgm:prSet presAssocID="{82DF62E6-9B41-4932-8DE3-8A75DE5DB77A}" presName="rootComposite" presStyleCnt="0"/>
      <dgm:spPr/>
    </dgm:pt>
    <dgm:pt modelId="{7C8899D2-AB8F-4DDA-B494-F5A55939DE14}" type="pres">
      <dgm:prSet presAssocID="{82DF62E6-9B41-4932-8DE3-8A75DE5DB77A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FCA6C97-332B-4B09-860F-02487B1D6E51}" type="pres">
      <dgm:prSet presAssocID="{82DF62E6-9B41-4932-8DE3-8A75DE5DB77A}" presName="rootConnector" presStyleLbl="node3" presStyleIdx="2" presStyleCnt="3"/>
      <dgm:spPr/>
      <dgm:t>
        <a:bodyPr/>
        <a:lstStyle/>
        <a:p>
          <a:endParaRPr lang="zh-TW" altLang="en-US"/>
        </a:p>
      </dgm:t>
    </dgm:pt>
    <dgm:pt modelId="{54ED15EE-666A-4B92-8E0E-C8CBF60BA937}" type="pres">
      <dgm:prSet presAssocID="{82DF62E6-9B41-4932-8DE3-8A75DE5DB77A}" presName="hierChild4" presStyleCnt="0"/>
      <dgm:spPr/>
    </dgm:pt>
    <dgm:pt modelId="{D193F1DE-6ADD-4CF0-BCE2-FD81CA15CAC2}" type="pres">
      <dgm:prSet presAssocID="{82DF62E6-9B41-4932-8DE3-8A75DE5DB77A}" presName="hierChild5" presStyleCnt="0"/>
      <dgm:spPr/>
    </dgm:pt>
    <dgm:pt modelId="{7CEA8B18-16FB-4C02-9431-9E26CC82FE2F}" type="pres">
      <dgm:prSet presAssocID="{263A4DA5-C655-46F1-82AE-3197C7395651}" presName="hierChild5" presStyleCnt="0"/>
      <dgm:spPr/>
    </dgm:pt>
    <dgm:pt modelId="{AF8D767D-6367-44B7-8123-FEDBD1927644}" type="pres">
      <dgm:prSet presAssocID="{8B8971BF-714A-4879-B9C3-B033311D76EE}" presName="hierChild3" presStyleCnt="0"/>
      <dgm:spPr/>
    </dgm:pt>
  </dgm:ptLst>
  <dgm:cxnLst>
    <dgm:cxn modelId="{2AF30D19-7B7F-4E43-A7D7-23C7252B14C4}" type="presOf" srcId="{7A94F562-C578-429C-A8FD-6CFCE748BA3B}" destId="{928B3177-7DF5-40EB-B671-5609C7DC26A0}" srcOrd="1" destOrd="0" presId="urn:microsoft.com/office/officeart/2009/3/layout/HorizontalOrganizationChart"/>
    <dgm:cxn modelId="{12E105F6-8B55-434F-B277-BA6E67439F04}" type="presOf" srcId="{263A4DA5-C655-46F1-82AE-3197C7395651}" destId="{33A5B6AA-96FB-4033-9FEF-AB38F51AE886}" srcOrd="0" destOrd="0" presId="urn:microsoft.com/office/officeart/2009/3/layout/HorizontalOrganizationChart"/>
    <dgm:cxn modelId="{96F07823-C784-4F4A-9227-169A378E43A6}" srcId="{8B8971BF-714A-4879-B9C3-B033311D76EE}" destId="{584F9ACB-A015-4FF8-BFDE-3AD75909F3FA}" srcOrd="1" destOrd="0" parTransId="{E1BDECE6-27D7-4066-A255-B5FB68A5113C}" sibTransId="{77BAE1AC-0518-45D6-9955-20BFF999589E}"/>
    <dgm:cxn modelId="{B3F8E545-DFB3-4A60-A418-718CCA9F040C}" type="presOf" srcId="{796F8E54-EDB8-4AC8-A1F0-E731D7726EB1}" destId="{4F8096EB-6D42-4422-A351-DEB1A890D18D}" srcOrd="0" destOrd="0" presId="urn:microsoft.com/office/officeart/2009/3/layout/HorizontalOrganizationChart"/>
    <dgm:cxn modelId="{FA3A239F-3285-4083-8FC3-FCC0D478DC14}" type="presOf" srcId="{4F3C11BC-E51A-4DC7-87DF-1967CA84DD82}" destId="{68FF2833-4CCD-4973-B117-829243C589FE}" srcOrd="0" destOrd="0" presId="urn:microsoft.com/office/officeart/2009/3/layout/HorizontalOrganizationChart"/>
    <dgm:cxn modelId="{5B378F23-CBA3-4B99-9DC1-ACD27F7B2880}" type="presOf" srcId="{48F524B5-447C-46C3-AC75-E58C5217DCE4}" destId="{21B926C6-B701-431D-A1CC-1F3C49BCDB10}" srcOrd="1" destOrd="0" presId="urn:microsoft.com/office/officeart/2009/3/layout/HorizontalOrganizationChart"/>
    <dgm:cxn modelId="{E6B8331B-5D34-4042-8537-E175D3599353}" srcId="{99F94E50-1220-4C10-B5CD-44BDAC3C7D33}" destId="{8B8971BF-714A-4879-B9C3-B033311D76EE}" srcOrd="0" destOrd="0" parTransId="{6E447702-F144-4005-9C28-97FA910BF249}" sibTransId="{1E6C7D1F-C611-42B2-8AF1-F46B8E531A05}"/>
    <dgm:cxn modelId="{BCECC75D-E2E7-4076-8A85-699817226D8B}" srcId="{8B8971BF-714A-4879-B9C3-B033311D76EE}" destId="{263A4DA5-C655-46F1-82AE-3197C7395651}" srcOrd="4" destOrd="0" parTransId="{3450490E-FA13-497D-A8B4-EC8A3B9E44C9}" sibTransId="{1EF3D0C0-167C-4CC9-8731-7A45F490BE62}"/>
    <dgm:cxn modelId="{5250B61A-1511-461E-ABED-57645371F784}" type="presOf" srcId="{87FBEC78-4D78-4C6D-B672-3255C2221C9B}" destId="{7227395E-5BED-45C2-8CD7-0A9AA88A806A}" srcOrd="1" destOrd="0" presId="urn:microsoft.com/office/officeart/2009/3/layout/HorizontalOrganizationChart"/>
    <dgm:cxn modelId="{C5C87E64-1EB1-46BD-8E96-387DFC1AF98F}" type="presOf" srcId="{584F9ACB-A015-4FF8-BFDE-3AD75909F3FA}" destId="{94D849D4-2B70-4BBB-ADB6-3760B6DC23AD}" srcOrd="1" destOrd="0" presId="urn:microsoft.com/office/officeart/2009/3/layout/HorizontalOrganizationChart"/>
    <dgm:cxn modelId="{D32DD74D-D394-44BE-9D02-256F5796839E}" type="presOf" srcId="{82DF62E6-9B41-4932-8DE3-8A75DE5DB77A}" destId="{0FCA6C97-332B-4B09-860F-02487B1D6E51}" srcOrd="1" destOrd="0" presId="urn:microsoft.com/office/officeart/2009/3/layout/HorizontalOrganizationChart"/>
    <dgm:cxn modelId="{98F4863F-231A-4486-98C0-A9E921F567AA}" type="presOf" srcId="{A25893E2-EDF4-49C4-A0ED-D22B852AAFAC}" destId="{367C6ED0-A900-4260-BF82-4B86A05B3043}" srcOrd="0" destOrd="0" presId="urn:microsoft.com/office/officeart/2009/3/layout/HorizontalOrganizationChart"/>
    <dgm:cxn modelId="{428D7DF8-AFA0-41E6-803E-A4C551F4CF6D}" srcId="{8B8971BF-714A-4879-B9C3-B033311D76EE}" destId="{48F524B5-447C-46C3-AC75-E58C5217DCE4}" srcOrd="0" destOrd="0" parTransId="{DB1B2022-101B-469B-B74B-1C6F9FA57689}" sibTransId="{D40B90E3-1E5D-4641-9F76-0800101DA81C}"/>
    <dgm:cxn modelId="{8009B727-1AD5-4243-B81F-1458C1A9809D}" type="presOf" srcId="{DB5CE353-3037-469B-B7C4-A257A2BA619D}" destId="{62E54732-3583-4382-8E34-D743EA9AED08}" srcOrd="0" destOrd="0" presId="urn:microsoft.com/office/officeart/2009/3/layout/HorizontalOrganizationChart"/>
    <dgm:cxn modelId="{E50923FF-C347-49A6-8029-EEB206E1A5AB}" type="presOf" srcId="{8B8971BF-714A-4879-B9C3-B033311D76EE}" destId="{0B61E8BF-6DEA-42D2-BA8A-318407044FC5}" srcOrd="0" destOrd="0" presId="urn:microsoft.com/office/officeart/2009/3/layout/HorizontalOrganizationChart"/>
    <dgm:cxn modelId="{5994A48B-092D-4A36-8561-3E2986936856}" type="presOf" srcId="{DB5CE353-3037-469B-B7C4-A257A2BA619D}" destId="{D5176E98-A637-49B6-BA11-7983B07065B4}" srcOrd="1" destOrd="0" presId="urn:microsoft.com/office/officeart/2009/3/layout/HorizontalOrganizationChart"/>
    <dgm:cxn modelId="{C176C549-8DAF-451A-BD63-461FF1A640C8}" type="presOf" srcId="{584F9ACB-A015-4FF8-BFDE-3AD75909F3FA}" destId="{87431B72-A184-401F-9075-2DC979B508A2}" srcOrd="0" destOrd="0" presId="urn:microsoft.com/office/officeart/2009/3/layout/HorizontalOrganizationChart"/>
    <dgm:cxn modelId="{62D9D9FB-0C98-4FE9-88E7-132E042397E2}" type="presOf" srcId="{D53406FE-E7CA-4150-AD86-73E7B979A7BE}" destId="{9A2E8298-9A0B-4C46-902F-1878913776D8}" srcOrd="0" destOrd="0" presId="urn:microsoft.com/office/officeart/2009/3/layout/HorizontalOrganizationChart"/>
    <dgm:cxn modelId="{DDEA9564-2B6B-4F45-86B0-31B55AB4A2CB}" srcId="{263A4DA5-C655-46F1-82AE-3197C7395651}" destId="{7A94F562-C578-429C-A8FD-6CFCE748BA3B}" srcOrd="1" destOrd="0" parTransId="{CF361E86-E00C-4B0E-B512-9E700D125D2A}" sibTransId="{35ADBAD5-D049-4925-84CB-C6A5B1562533}"/>
    <dgm:cxn modelId="{88777271-8707-4B4C-9B82-EF7B2C198D31}" type="presOf" srcId="{263A4DA5-C655-46F1-82AE-3197C7395651}" destId="{757BED61-DBD3-480E-99DC-8858F29EAC55}" srcOrd="1" destOrd="0" presId="urn:microsoft.com/office/officeart/2009/3/layout/HorizontalOrganizationChart"/>
    <dgm:cxn modelId="{D783A6C7-6A05-4373-BFCF-41DF303FB996}" type="presOf" srcId="{99F94E50-1220-4C10-B5CD-44BDAC3C7D33}" destId="{E421DCD3-C53F-4C45-BE59-6D2E69A23CD2}" srcOrd="0" destOrd="0" presId="urn:microsoft.com/office/officeart/2009/3/layout/HorizontalOrganizationChart"/>
    <dgm:cxn modelId="{F1DECADD-FB2B-43C6-8616-AB3B12CC19E1}" type="presOf" srcId="{3450490E-FA13-497D-A8B4-EC8A3B9E44C9}" destId="{93FF0FBC-4D02-413A-B690-CAEAD011783E}" srcOrd="0" destOrd="0" presId="urn:microsoft.com/office/officeart/2009/3/layout/HorizontalOrganizationChart"/>
    <dgm:cxn modelId="{6F6B81BF-5609-4988-B033-997E1D61E621}" type="presOf" srcId="{7A94F562-C578-429C-A8FD-6CFCE748BA3B}" destId="{DDFFABB7-DEAB-44D2-A9ED-E8137D2DEF31}" srcOrd="0" destOrd="0" presId="urn:microsoft.com/office/officeart/2009/3/layout/HorizontalOrganizationChart"/>
    <dgm:cxn modelId="{276923FA-C39A-473E-BEC5-D2B70355513C}" type="presOf" srcId="{87FBEC78-4D78-4C6D-B672-3255C2221C9B}" destId="{5C1043CC-F1CC-495C-AABE-DE6D73A0E147}" srcOrd="0" destOrd="0" presId="urn:microsoft.com/office/officeart/2009/3/layout/HorizontalOrganizationChart"/>
    <dgm:cxn modelId="{AE90035E-1A8E-4EFD-89D8-82298A325A4A}" type="presOf" srcId="{DB1B2022-101B-469B-B74B-1C6F9FA57689}" destId="{BFED8243-3505-40BB-9948-ED24A2BC8ED8}" srcOrd="0" destOrd="0" presId="urn:microsoft.com/office/officeart/2009/3/layout/HorizontalOrganizationChart"/>
    <dgm:cxn modelId="{F87674FD-B87F-4365-B80F-9D72AE77F169}" type="presOf" srcId="{82DF62E6-9B41-4932-8DE3-8A75DE5DB77A}" destId="{7C8899D2-AB8F-4DDA-B494-F5A55939DE14}" srcOrd="0" destOrd="0" presId="urn:microsoft.com/office/officeart/2009/3/layout/HorizontalOrganizationChart"/>
    <dgm:cxn modelId="{BE249F57-1124-41EB-9AA4-EF59E8296C2B}" type="presOf" srcId="{8B1FF9C1-F672-4147-9383-7EEAD22AA7AA}" destId="{3C18F0DC-7F41-4AFE-A109-E235C4360CEB}" srcOrd="0" destOrd="0" presId="urn:microsoft.com/office/officeart/2009/3/layout/HorizontalOrganizationChart"/>
    <dgm:cxn modelId="{B21B3CE4-FBBD-40B5-932E-51F29AFB2AA1}" srcId="{263A4DA5-C655-46F1-82AE-3197C7395651}" destId="{87FBEC78-4D78-4C6D-B672-3255C2221C9B}" srcOrd="0" destOrd="0" parTransId="{8B1FF9C1-F672-4147-9383-7EEAD22AA7AA}" sibTransId="{48BA1F86-1EEA-4929-8881-367A0CDAA661}"/>
    <dgm:cxn modelId="{28124BC1-C884-44F2-A234-C79448BAC45B}" srcId="{8B8971BF-714A-4879-B9C3-B033311D76EE}" destId="{DB5CE353-3037-469B-B7C4-A257A2BA619D}" srcOrd="3" destOrd="0" parTransId="{4F3C11BC-E51A-4DC7-87DF-1967CA84DD82}" sibTransId="{55C2E6AA-3ABE-4934-A0A1-31CC4D91B74C}"/>
    <dgm:cxn modelId="{16CDAA0D-B60F-4F18-9992-9F4F6CF0BED3}" type="presOf" srcId="{8B8971BF-714A-4879-B9C3-B033311D76EE}" destId="{870FE79B-1153-4D75-B243-551B25C251F8}" srcOrd="1" destOrd="0" presId="urn:microsoft.com/office/officeart/2009/3/layout/HorizontalOrganizationChart"/>
    <dgm:cxn modelId="{FC5249B5-5504-42A8-BFBE-DEBA287EE5FC}" type="presOf" srcId="{E1BDECE6-27D7-4066-A255-B5FB68A5113C}" destId="{4EC14389-540D-4CEB-ADF7-7F3790D4918C}" srcOrd="0" destOrd="0" presId="urn:microsoft.com/office/officeart/2009/3/layout/HorizontalOrganizationChart"/>
    <dgm:cxn modelId="{A8B0AA13-F609-4786-8D83-5E783E2F328D}" type="presOf" srcId="{D53406FE-E7CA-4150-AD86-73E7B979A7BE}" destId="{42EF09E7-C768-4073-8F94-047BB038709D}" srcOrd="1" destOrd="0" presId="urn:microsoft.com/office/officeart/2009/3/layout/HorizontalOrganizationChart"/>
    <dgm:cxn modelId="{27C8BF2E-C4DB-4A16-A3FE-C94DAAB53221}" type="presOf" srcId="{CF361E86-E00C-4B0E-B512-9E700D125D2A}" destId="{1D376C16-A151-45D6-A31F-338FAFD7F911}" srcOrd="0" destOrd="0" presId="urn:microsoft.com/office/officeart/2009/3/layout/HorizontalOrganizationChart"/>
    <dgm:cxn modelId="{A5E4AECD-AB43-4DDB-B1B0-3BB64077B435}" srcId="{8B8971BF-714A-4879-B9C3-B033311D76EE}" destId="{D53406FE-E7CA-4150-AD86-73E7B979A7BE}" srcOrd="2" destOrd="0" parTransId="{A25893E2-EDF4-49C4-A0ED-D22B852AAFAC}" sibTransId="{4892BFF6-36CE-40C3-9709-557300D9AD64}"/>
    <dgm:cxn modelId="{3B30BF6B-8417-403A-BD75-D307A3153C75}" type="presOf" srcId="{48F524B5-447C-46C3-AC75-E58C5217DCE4}" destId="{1E8CE579-4530-4DB3-A3D5-D2CADA50DA05}" srcOrd="0" destOrd="0" presId="urn:microsoft.com/office/officeart/2009/3/layout/HorizontalOrganizationChart"/>
    <dgm:cxn modelId="{9B830140-2817-4845-A9E2-1DC0E4CAEE83}" srcId="{263A4DA5-C655-46F1-82AE-3197C7395651}" destId="{82DF62E6-9B41-4932-8DE3-8A75DE5DB77A}" srcOrd="2" destOrd="0" parTransId="{796F8E54-EDB8-4AC8-A1F0-E731D7726EB1}" sibTransId="{1DFDB4D4-1FAB-475D-9021-55A8F48C7A4D}"/>
    <dgm:cxn modelId="{85F7E7EE-041C-4675-974F-A9BFD9E61FCA}" type="presParOf" srcId="{E421DCD3-C53F-4C45-BE59-6D2E69A23CD2}" destId="{2E639D8A-D523-4F3F-8846-1971587B0302}" srcOrd="0" destOrd="0" presId="urn:microsoft.com/office/officeart/2009/3/layout/HorizontalOrganizationChart"/>
    <dgm:cxn modelId="{9E2E38E4-B3F6-4B27-BB27-77F55E96C1FE}" type="presParOf" srcId="{2E639D8A-D523-4F3F-8846-1971587B0302}" destId="{BE11BD38-5BBB-437A-8E27-E98D8CCFCA3B}" srcOrd="0" destOrd="0" presId="urn:microsoft.com/office/officeart/2009/3/layout/HorizontalOrganizationChart"/>
    <dgm:cxn modelId="{D12012D6-E0B9-4859-8E6B-460D1CB7211C}" type="presParOf" srcId="{BE11BD38-5BBB-437A-8E27-E98D8CCFCA3B}" destId="{0B61E8BF-6DEA-42D2-BA8A-318407044FC5}" srcOrd="0" destOrd="0" presId="urn:microsoft.com/office/officeart/2009/3/layout/HorizontalOrganizationChart"/>
    <dgm:cxn modelId="{0425E7A2-9236-4BC4-95B4-F86ED81CA6DE}" type="presParOf" srcId="{BE11BD38-5BBB-437A-8E27-E98D8CCFCA3B}" destId="{870FE79B-1153-4D75-B243-551B25C251F8}" srcOrd="1" destOrd="0" presId="urn:microsoft.com/office/officeart/2009/3/layout/HorizontalOrganizationChart"/>
    <dgm:cxn modelId="{7712CA9E-17DF-45D8-948B-5DA0931306D0}" type="presParOf" srcId="{2E639D8A-D523-4F3F-8846-1971587B0302}" destId="{320F2FAD-08A1-4129-867D-F3153650CD6D}" srcOrd="1" destOrd="0" presId="urn:microsoft.com/office/officeart/2009/3/layout/HorizontalOrganizationChart"/>
    <dgm:cxn modelId="{613BDFB0-8243-427E-9B46-C13B5B312006}" type="presParOf" srcId="{320F2FAD-08A1-4129-867D-F3153650CD6D}" destId="{BFED8243-3505-40BB-9948-ED24A2BC8ED8}" srcOrd="0" destOrd="0" presId="urn:microsoft.com/office/officeart/2009/3/layout/HorizontalOrganizationChart"/>
    <dgm:cxn modelId="{9554D99A-5285-4998-BFFB-0482DD559856}" type="presParOf" srcId="{320F2FAD-08A1-4129-867D-F3153650CD6D}" destId="{D04EB6F5-66B1-4B22-9CC6-8CD852F19E20}" srcOrd="1" destOrd="0" presId="urn:microsoft.com/office/officeart/2009/3/layout/HorizontalOrganizationChart"/>
    <dgm:cxn modelId="{D3E2A0E1-6047-4472-ADFE-9EFCE60A0396}" type="presParOf" srcId="{D04EB6F5-66B1-4B22-9CC6-8CD852F19E20}" destId="{36B6EE87-5F86-413B-8FBA-CB954FC570DB}" srcOrd="0" destOrd="0" presId="urn:microsoft.com/office/officeart/2009/3/layout/HorizontalOrganizationChart"/>
    <dgm:cxn modelId="{488E40A6-06E7-45EF-B25C-C6C95DECA98E}" type="presParOf" srcId="{36B6EE87-5F86-413B-8FBA-CB954FC570DB}" destId="{1E8CE579-4530-4DB3-A3D5-D2CADA50DA05}" srcOrd="0" destOrd="0" presId="urn:microsoft.com/office/officeart/2009/3/layout/HorizontalOrganizationChart"/>
    <dgm:cxn modelId="{BF5416B4-068E-4D1B-81AD-E8410B965606}" type="presParOf" srcId="{36B6EE87-5F86-413B-8FBA-CB954FC570DB}" destId="{21B926C6-B701-431D-A1CC-1F3C49BCDB10}" srcOrd="1" destOrd="0" presId="urn:microsoft.com/office/officeart/2009/3/layout/HorizontalOrganizationChart"/>
    <dgm:cxn modelId="{CF77C2EC-A1F0-4DAD-B425-16ECD114FECB}" type="presParOf" srcId="{D04EB6F5-66B1-4B22-9CC6-8CD852F19E20}" destId="{3681C0DE-2B31-4547-A7B3-EDE2E54CB01A}" srcOrd="1" destOrd="0" presId="urn:microsoft.com/office/officeart/2009/3/layout/HorizontalOrganizationChart"/>
    <dgm:cxn modelId="{15988A97-FF0D-49F4-A868-B311964715D6}" type="presParOf" srcId="{D04EB6F5-66B1-4B22-9CC6-8CD852F19E20}" destId="{B8697A80-7066-4906-87CA-B45861FF47FD}" srcOrd="2" destOrd="0" presId="urn:microsoft.com/office/officeart/2009/3/layout/HorizontalOrganizationChart"/>
    <dgm:cxn modelId="{674E01B6-637F-431C-B3A7-29F8CC986F9D}" type="presParOf" srcId="{320F2FAD-08A1-4129-867D-F3153650CD6D}" destId="{4EC14389-540D-4CEB-ADF7-7F3790D4918C}" srcOrd="2" destOrd="0" presId="urn:microsoft.com/office/officeart/2009/3/layout/HorizontalOrganizationChart"/>
    <dgm:cxn modelId="{2DA9F38C-38E6-45F0-83B0-998D9E8E92BE}" type="presParOf" srcId="{320F2FAD-08A1-4129-867D-F3153650CD6D}" destId="{51DA61ED-5A1B-4E72-82AA-9D0BE6D1D328}" srcOrd="3" destOrd="0" presId="urn:microsoft.com/office/officeart/2009/3/layout/HorizontalOrganizationChart"/>
    <dgm:cxn modelId="{3692A072-659B-466F-8AC9-3566B517B50A}" type="presParOf" srcId="{51DA61ED-5A1B-4E72-82AA-9D0BE6D1D328}" destId="{62356A88-9785-4FBA-95A4-E728D1297BF1}" srcOrd="0" destOrd="0" presId="urn:microsoft.com/office/officeart/2009/3/layout/HorizontalOrganizationChart"/>
    <dgm:cxn modelId="{913452DA-9310-4F81-B40A-94246658F01A}" type="presParOf" srcId="{62356A88-9785-4FBA-95A4-E728D1297BF1}" destId="{87431B72-A184-401F-9075-2DC979B508A2}" srcOrd="0" destOrd="0" presId="urn:microsoft.com/office/officeart/2009/3/layout/HorizontalOrganizationChart"/>
    <dgm:cxn modelId="{920CD11D-D5A2-4AA1-B6E8-B793B5DF18E6}" type="presParOf" srcId="{62356A88-9785-4FBA-95A4-E728D1297BF1}" destId="{94D849D4-2B70-4BBB-ADB6-3760B6DC23AD}" srcOrd="1" destOrd="0" presId="urn:microsoft.com/office/officeart/2009/3/layout/HorizontalOrganizationChart"/>
    <dgm:cxn modelId="{F93A9960-64A0-477E-908B-97798447FE55}" type="presParOf" srcId="{51DA61ED-5A1B-4E72-82AA-9D0BE6D1D328}" destId="{12162E60-33BA-4AB4-B175-14C85C97EA75}" srcOrd="1" destOrd="0" presId="urn:microsoft.com/office/officeart/2009/3/layout/HorizontalOrganizationChart"/>
    <dgm:cxn modelId="{25328841-B6A8-4FE3-ABB4-7F28D263896B}" type="presParOf" srcId="{51DA61ED-5A1B-4E72-82AA-9D0BE6D1D328}" destId="{D145B8C4-2965-4D2F-9BFD-5A74DA63C8A6}" srcOrd="2" destOrd="0" presId="urn:microsoft.com/office/officeart/2009/3/layout/HorizontalOrganizationChart"/>
    <dgm:cxn modelId="{174C92A2-192B-46F1-9F8F-020F32E5B6D9}" type="presParOf" srcId="{320F2FAD-08A1-4129-867D-F3153650CD6D}" destId="{367C6ED0-A900-4260-BF82-4B86A05B3043}" srcOrd="4" destOrd="0" presId="urn:microsoft.com/office/officeart/2009/3/layout/HorizontalOrganizationChart"/>
    <dgm:cxn modelId="{FCEC8C47-529C-41AD-AF08-7AF750A6346D}" type="presParOf" srcId="{320F2FAD-08A1-4129-867D-F3153650CD6D}" destId="{2B57657D-29D7-4FD6-A640-8FB7107C915B}" srcOrd="5" destOrd="0" presId="urn:microsoft.com/office/officeart/2009/3/layout/HorizontalOrganizationChart"/>
    <dgm:cxn modelId="{34201352-FD3E-4B9A-B0D3-C736F2B142D9}" type="presParOf" srcId="{2B57657D-29D7-4FD6-A640-8FB7107C915B}" destId="{CAA0AA2E-9C71-41BE-BD0F-EAC41B6CFA13}" srcOrd="0" destOrd="0" presId="urn:microsoft.com/office/officeart/2009/3/layout/HorizontalOrganizationChart"/>
    <dgm:cxn modelId="{5A46F52B-7CFD-493C-807F-124F6120400C}" type="presParOf" srcId="{CAA0AA2E-9C71-41BE-BD0F-EAC41B6CFA13}" destId="{9A2E8298-9A0B-4C46-902F-1878913776D8}" srcOrd="0" destOrd="0" presId="urn:microsoft.com/office/officeart/2009/3/layout/HorizontalOrganizationChart"/>
    <dgm:cxn modelId="{058864D5-2855-487C-B590-3533EFA0DC81}" type="presParOf" srcId="{CAA0AA2E-9C71-41BE-BD0F-EAC41B6CFA13}" destId="{42EF09E7-C768-4073-8F94-047BB038709D}" srcOrd="1" destOrd="0" presId="urn:microsoft.com/office/officeart/2009/3/layout/HorizontalOrganizationChart"/>
    <dgm:cxn modelId="{9B5B20C6-39BB-4B61-A272-EE40BE3E3234}" type="presParOf" srcId="{2B57657D-29D7-4FD6-A640-8FB7107C915B}" destId="{7B12BC59-7F7D-43D2-B6DE-8374CE80EFBB}" srcOrd="1" destOrd="0" presId="urn:microsoft.com/office/officeart/2009/3/layout/HorizontalOrganizationChart"/>
    <dgm:cxn modelId="{AC4535EE-B1BD-40B5-9F26-4675CA5627CD}" type="presParOf" srcId="{2B57657D-29D7-4FD6-A640-8FB7107C915B}" destId="{CF706E92-FBAE-4216-BCE7-BFF9D4E138B8}" srcOrd="2" destOrd="0" presId="urn:microsoft.com/office/officeart/2009/3/layout/HorizontalOrganizationChart"/>
    <dgm:cxn modelId="{FE4526B5-9C06-477D-9325-331962F8D7B9}" type="presParOf" srcId="{320F2FAD-08A1-4129-867D-F3153650CD6D}" destId="{68FF2833-4CCD-4973-B117-829243C589FE}" srcOrd="6" destOrd="0" presId="urn:microsoft.com/office/officeart/2009/3/layout/HorizontalOrganizationChart"/>
    <dgm:cxn modelId="{5E4E6794-B2EF-4F88-A7EB-D7C8F955DF67}" type="presParOf" srcId="{320F2FAD-08A1-4129-867D-F3153650CD6D}" destId="{E1E4E859-6C07-40EC-86F7-26C807FB6384}" srcOrd="7" destOrd="0" presId="urn:microsoft.com/office/officeart/2009/3/layout/HorizontalOrganizationChart"/>
    <dgm:cxn modelId="{7DA8BAA9-9FCF-4FF7-8C2D-57A839D803AF}" type="presParOf" srcId="{E1E4E859-6C07-40EC-86F7-26C807FB6384}" destId="{69EDA634-14B3-4CC1-83F8-1A9D9606D4BC}" srcOrd="0" destOrd="0" presId="urn:microsoft.com/office/officeart/2009/3/layout/HorizontalOrganizationChart"/>
    <dgm:cxn modelId="{B62B5F26-89B3-4457-91F4-BE8583F1D46C}" type="presParOf" srcId="{69EDA634-14B3-4CC1-83F8-1A9D9606D4BC}" destId="{62E54732-3583-4382-8E34-D743EA9AED08}" srcOrd="0" destOrd="0" presId="urn:microsoft.com/office/officeart/2009/3/layout/HorizontalOrganizationChart"/>
    <dgm:cxn modelId="{76821CC7-E487-4E31-B6C4-7F2F1FF3112E}" type="presParOf" srcId="{69EDA634-14B3-4CC1-83F8-1A9D9606D4BC}" destId="{D5176E98-A637-49B6-BA11-7983B07065B4}" srcOrd="1" destOrd="0" presId="urn:microsoft.com/office/officeart/2009/3/layout/HorizontalOrganizationChart"/>
    <dgm:cxn modelId="{F1D76CD0-BD92-4FF1-B9D6-6B396E896D52}" type="presParOf" srcId="{E1E4E859-6C07-40EC-86F7-26C807FB6384}" destId="{B52B3C9A-1F2C-4C68-A170-47BDF6EC9AF7}" srcOrd="1" destOrd="0" presId="urn:microsoft.com/office/officeart/2009/3/layout/HorizontalOrganizationChart"/>
    <dgm:cxn modelId="{F198A8B5-2021-4FAC-BE02-EFFD81D69DD7}" type="presParOf" srcId="{E1E4E859-6C07-40EC-86F7-26C807FB6384}" destId="{BC56B5B8-E610-4EE0-BA3B-F5D621419949}" srcOrd="2" destOrd="0" presId="urn:microsoft.com/office/officeart/2009/3/layout/HorizontalOrganizationChart"/>
    <dgm:cxn modelId="{61F1C9CB-89BB-456D-AD5E-635BE7E4F81A}" type="presParOf" srcId="{320F2FAD-08A1-4129-867D-F3153650CD6D}" destId="{93FF0FBC-4D02-413A-B690-CAEAD011783E}" srcOrd="8" destOrd="0" presId="urn:microsoft.com/office/officeart/2009/3/layout/HorizontalOrganizationChart"/>
    <dgm:cxn modelId="{7A670389-CFBF-423F-9276-7E01ADC385F8}" type="presParOf" srcId="{320F2FAD-08A1-4129-867D-F3153650CD6D}" destId="{46C36A1A-609A-40B8-9C88-8EF1F1C81FC2}" srcOrd="9" destOrd="0" presId="urn:microsoft.com/office/officeart/2009/3/layout/HorizontalOrganizationChart"/>
    <dgm:cxn modelId="{B7750610-A6A8-4E9F-BA84-4F980DB2C8DA}" type="presParOf" srcId="{46C36A1A-609A-40B8-9C88-8EF1F1C81FC2}" destId="{20F54F55-7AD1-4117-8888-EED49D678837}" srcOrd="0" destOrd="0" presId="urn:microsoft.com/office/officeart/2009/3/layout/HorizontalOrganizationChart"/>
    <dgm:cxn modelId="{E7CC63CB-C49A-493B-8560-6569B41BE0CF}" type="presParOf" srcId="{20F54F55-7AD1-4117-8888-EED49D678837}" destId="{33A5B6AA-96FB-4033-9FEF-AB38F51AE886}" srcOrd="0" destOrd="0" presId="urn:microsoft.com/office/officeart/2009/3/layout/HorizontalOrganizationChart"/>
    <dgm:cxn modelId="{7F69A21C-274E-47D3-BB40-E4D50BE1A3CF}" type="presParOf" srcId="{20F54F55-7AD1-4117-8888-EED49D678837}" destId="{757BED61-DBD3-480E-99DC-8858F29EAC55}" srcOrd="1" destOrd="0" presId="urn:microsoft.com/office/officeart/2009/3/layout/HorizontalOrganizationChart"/>
    <dgm:cxn modelId="{3C9C0383-9D56-407A-BE67-ADB5B4AF6963}" type="presParOf" srcId="{46C36A1A-609A-40B8-9C88-8EF1F1C81FC2}" destId="{5AEBD73D-DC2D-4B5B-BA5F-4F09817AD273}" srcOrd="1" destOrd="0" presId="urn:microsoft.com/office/officeart/2009/3/layout/HorizontalOrganizationChart"/>
    <dgm:cxn modelId="{B3D11044-8470-40FB-A4FA-B8B677ED4727}" type="presParOf" srcId="{5AEBD73D-DC2D-4B5B-BA5F-4F09817AD273}" destId="{3C18F0DC-7F41-4AFE-A109-E235C4360CEB}" srcOrd="0" destOrd="0" presId="urn:microsoft.com/office/officeart/2009/3/layout/HorizontalOrganizationChart"/>
    <dgm:cxn modelId="{3BD0A20A-CB9B-404C-9791-BB56D241330A}" type="presParOf" srcId="{5AEBD73D-DC2D-4B5B-BA5F-4F09817AD273}" destId="{E4DB17D2-EA3F-4A10-83A4-EA0DDA832BA4}" srcOrd="1" destOrd="0" presId="urn:microsoft.com/office/officeart/2009/3/layout/HorizontalOrganizationChart"/>
    <dgm:cxn modelId="{A13F9F89-1336-42BA-8E2E-E5AA089456A0}" type="presParOf" srcId="{E4DB17D2-EA3F-4A10-83A4-EA0DDA832BA4}" destId="{AD95920D-21F4-4FBD-816F-50290BB1D7E3}" srcOrd="0" destOrd="0" presId="urn:microsoft.com/office/officeart/2009/3/layout/HorizontalOrganizationChart"/>
    <dgm:cxn modelId="{8E05B613-CF39-4082-864A-2C0E24EDD055}" type="presParOf" srcId="{AD95920D-21F4-4FBD-816F-50290BB1D7E3}" destId="{5C1043CC-F1CC-495C-AABE-DE6D73A0E147}" srcOrd="0" destOrd="0" presId="urn:microsoft.com/office/officeart/2009/3/layout/HorizontalOrganizationChart"/>
    <dgm:cxn modelId="{A47D9CAF-1DDE-4B33-B827-3EF0010ED168}" type="presParOf" srcId="{AD95920D-21F4-4FBD-816F-50290BB1D7E3}" destId="{7227395E-5BED-45C2-8CD7-0A9AA88A806A}" srcOrd="1" destOrd="0" presId="urn:microsoft.com/office/officeart/2009/3/layout/HorizontalOrganizationChart"/>
    <dgm:cxn modelId="{FB3DD387-0672-4129-BBAF-6F3D889BD8CA}" type="presParOf" srcId="{E4DB17D2-EA3F-4A10-83A4-EA0DDA832BA4}" destId="{BC4B30FC-8F63-4F42-BC6B-500BCE7B9124}" srcOrd="1" destOrd="0" presId="urn:microsoft.com/office/officeart/2009/3/layout/HorizontalOrganizationChart"/>
    <dgm:cxn modelId="{4C364CF7-290A-40F7-8769-4A77198EE985}" type="presParOf" srcId="{E4DB17D2-EA3F-4A10-83A4-EA0DDA832BA4}" destId="{E9803A61-2413-4FA3-A6C4-FF5A3D19961A}" srcOrd="2" destOrd="0" presId="urn:microsoft.com/office/officeart/2009/3/layout/HorizontalOrganizationChart"/>
    <dgm:cxn modelId="{D933B585-96F7-42A5-91AE-DCAC380EE15B}" type="presParOf" srcId="{5AEBD73D-DC2D-4B5B-BA5F-4F09817AD273}" destId="{1D376C16-A151-45D6-A31F-338FAFD7F911}" srcOrd="2" destOrd="0" presId="urn:microsoft.com/office/officeart/2009/3/layout/HorizontalOrganizationChart"/>
    <dgm:cxn modelId="{09B90523-D75B-4C73-A25A-4D02ACD2DFD2}" type="presParOf" srcId="{5AEBD73D-DC2D-4B5B-BA5F-4F09817AD273}" destId="{4E4C3608-C30E-4372-8172-170516E607FA}" srcOrd="3" destOrd="0" presId="urn:microsoft.com/office/officeart/2009/3/layout/HorizontalOrganizationChart"/>
    <dgm:cxn modelId="{1282E568-11B1-46F4-9B22-F9AC09987AED}" type="presParOf" srcId="{4E4C3608-C30E-4372-8172-170516E607FA}" destId="{CA6F6371-7956-4D7D-AE82-165542A98747}" srcOrd="0" destOrd="0" presId="urn:microsoft.com/office/officeart/2009/3/layout/HorizontalOrganizationChart"/>
    <dgm:cxn modelId="{DBB5756F-9AD7-4E0E-9919-9DF2EEDBAD32}" type="presParOf" srcId="{CA6F6371-7956-4D7D-AE82-165542A98747}" destId="{DDFFABB7-DEAB-44D2-A9ED-E8137D2DEF31}" srcOrd="0" destOrd="0" presId="urn:microsoft.com/office/officeart/2009/3/layout/HorizontalOrganizationChart"/>
    <dgm:cxn modelId="{65488B3E-91C2-4F4A-8110-17C861311C8E}" type="presParOf" srcId="{CA6F6371-7956-4D7D-AE82-165542A98747}" destId="{928B3177-7DF5-40EB-B671-5609C7DC26A0}" srcOrd="1" destOrd="0" presId="urn:microsoft.com/office/officeart/2009/3/layout/HorizontalOrganizationChart"/>
    <dgm:cxn modelId="{28D0286B-4C80-4A58-92C4-D5DFCAA72773}" type="presParOf" srcId="{4E4C3608-C30E-4372-8172-170516E607FA}" destId="{802238CC-5449-4172-B39B-00826045A768}" srcOrd="1" destOrd="0" presId="urn:microsoft.com/office/officeart/2009/3/layout/HorizontalOrganizationChart"/>
    <dgm:cxn modelId="{4D5BDD8E-A8DB-4CE4-86F0-E45E76382061}" type="presParOf" srcId="{4E4C3608-C30E-4372-8172-170516E607FA}" destId="{6D7E971F-720D-47E1-9403-3508E7DEDF89}" srcOrd="2" destOrd="0" presId="urn:microsoft.com/office/officeart/2009/3/layout/HorizontalOrganizationChart"/>
    <dgm:cxn modelId="{3CCB1C1E-9EDD-4F30-978B-5189BB3302F4}" type="presParOf" srcId="{5AEBD73D-DC2D-4B5B-BA5F-4F09817AD273}" destId="{4F8096EB-6D42-4422-A351-DEB1A890D18D}" srcOrd="4" destOrd="0" presId="urn:microsoft.com/office/officeart/2009/3/layout/HorizontalOrganizationChart"/>
    <dgm:cxn modelId="{6FF97EC8-9297-40DC-9137-98B30B329E94}" type="presParOf" srcId="{5AEBD73D-DC2D-4B5B-BA5F-4F09817AD273}" destId="{EF527711-C8A1-49C7-BEB3-C5EB6DBF6062}" srcOrd="5" destOrd="0" presId="urn:microsoft.com/office/officeart/2009/3/layout/HorizontalOrganizationChart"/>
    <dgm:cxn modelId="{188FD231-0BA8-49D9-A2F9-1ED55CF81293}" type="presParOf" srcId="{EF527711-C8A1-49C7-BEB3-C5EB6DBF6062}" destId="{42F2DAC5-9C50-40FB-87C6-8AB130348B0B}" srcOrd="0" destOrd="0" presId="urn:microsoft.com/office/officeart/2009/3/layout/HorizontalOrganizationChart"/>
    <dgm:cxn modelId="{D4CD17F5-C0A7-41F5-8F4C-E83AA8C2AAC0}" type="presParOf" srcId="{42F2DAC5-9C50-40FB-87C6-8AB130348B0B}" destId="{7C8899D2-AB8F-4DDA-B494-F5A55939DE14}" srcOrd="0" destOrd="0" presId="urn:microsoft.com/office/officeart/2009/3/layout/HorizontalOrganizationChart"/>
    <dgm:cxn modelId="{4E272AEE-102C-4951-96FC-62DDDAAA4506}" type="presParOf" srcId="{42F2DAC5-9C50-40FB-87C6-8AB130348B0B}" destId="{0FCA6C97-332B-4B09-860F-02487B1D6E51}" srcOrd="1" destOrd="0" presId="urn:microsoft.com/office/officeart/2009/3/layout/HorizontalOrganizationChart"/>
    <dgm:cxn modelId="{E0BE6A0E-F108-4280-9F0A-DB3B733E8D73}" type="presParOf" srcId="{EF527711-C8A1-49C7-BEB3-C5EB6DBF6062}" destId="{54ED15EE-666A-4B92-8E0E-C8CBF60BA937}" srcOrd="1" destOrd="0" presId="urn:microsoft.com/office/officeart/2009/3/layout/HorizontalOrganizationChart"/>
    <dgm:cxn modelId="{3F34059C-FD11-4241-A1A4-2DA4A6DE8776}" type="presParOf" srcId="{EF527711-C8A1-49C7-BEB3-C5EB6DBF6062}" destId="{D193F1DE-6ADD-4CF0-BCE2-FD81CA15CAC2}" srcOrd="2" destOrd="0" presId="urn:microsoft.com/office/officeart/2009/3/layout/HorizontalOrganizationChart"/>
    <dgm:cxn modelId="{DD19E169-3FC1-4A2A-ACA0-1F4A7F28DAA5}" type="presParOf" srcId="{46C36A1A-609A-40B8-9C88-8EF1F1C81FC2}" destId="{7CEA8B18-16FB-4C02-9431-9E26CC82FE2F}" srcOrd="2" destOrd="0" presId="urn:microsoft.com/office/officeart/2009/3/layout/HorizontalOrganizationChart"/>
    <dgm:cxn modelId="{6CD2E0ED-280D-441B-A0C8-29E3EAE72BF5}" type="presParOf" srcId="{2E639D8A-D523-4F3F-8846-1971587B0302}" destId="{AF8D767D-6367-44B7-8123-FEDBD192764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F8096EB-6D42-4422-A351-DEB1A890D18D}">
      <dsp:nvSpPr>
        <dsp:cNvPr id="0" name=""/>
        <dsp:cNvSpPr/>
      </dsp:nvSpPr>
      <dsp:spPr>
        <a:xfrm>
          <a:off x="4823344" y="3098702"/>
          <a:ext cx="330760" cy="711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80" y="0"/>
              </a:lnTo>
              <a:lnTo>
                <a:pt x="165380" y="711134"/>
              </a:lnTo>
              <a:lnTo>
                <a:pt x="330760" y="7111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76C16-A151-45D6-A31F-338FAFD7F911}">
      <dsp:nvSpPr>
        <dsp:cNvPr id="0" name=""/>
        <dsp:cNvSpPr/>
      </dsp:nvSpPr>
      <dsp:spPr>
        <a:xfrm>
          <a:off x="4823344" y="3052982"/>
          <a:ext cx="3307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60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8F0DC-7F41-4AFE-A109-E235C4360CEB}">
      <dsp:nvSpPr>
        <dsp:cNvPr id="0" name=""/>
        <dsp:cNvSpPr/>
      </dsp:nvSpPr>
      <dsp:spPr>
        <a:xfrm>
          <a:off x="4823344" y="2387567"/>
          <a:ext cx="330760" cy="711134"/>
        </a:xfrm>
        <a:custGeom>
          <a:avLst/>
          <a:gdLst/>
          <a:ahLst/>
          <a:cxnLst/>
          <a:rect l="0" t="0" r="0" b="0"/>
          <a:pathLst>
            <a:path>
              <a:moveTo>
                <a:pt x="0" y="711134"/>
              </a:moveTo>
              <a:lnTo>
                <a:pt x="165380" y="711134"/>
              </a:lnTo>
              <a:lnTo>
                <a:pt x="165380" y="0"/>
              </a:lnTo>
              <a:lnTo>
                <a:pt x="330760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F0FBC-4D02-413A-B690-CAEAD011783E}">
      <dsp:nvSpPr>
        <dsp:cNvPr id="0" name=""/>
        <dsp:cNvSpPr/>
      </dsp:nvSpPr>
      <dsp:spPr>
        <a:xfrm>
          <a:off x="2838782" y="1676432"/>
          <a:ext cx="330760" cy="1422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80" y="0"/>
              </a:lnTo>
              <a:lnTo>
                <a:pt x="165380" y="1422269"/>
              </a:lnTo>
              <a:lnTo>
                <a:pt x="330760" y="14222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F2833-4CCD-4973-B117-829243C589FE}">
      <dsp:nvSpPr>
        <dsp:cNvPr id="0" name=""/>
        <dsp:cNvSpPr/>
      </dsp:nvSpPr>
      <dsp:spPr>
        <a:xfrm>
          <a:off x="2838782" y="1676432"/>
          <a:ext cx="330760" cy="711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380" y="0"/>
              </a:lnTo>
              <a:lnTo>
                <a:pt x="165380" y="711134"/>
              </a:lnTo>
              <a:lnTo>
                <a:pt x="330760" y="7111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C6ED0-A900-4260-BF82-4B86A05B3043}">
      <dsp:nvSpPr>
        <dsp:cNvPr id="0" name=""/>
        <dsp:cNvSpPr/>
      </dsp:nvSpPr>
      <dsp:spPr>
        <a:xfrm>
          <a:off x="2838782" y="1630712"/>
          <a:ext cx="3307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60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14389-540D-4CEB-ADF7-7F3790D4918C}">
      <dsp:nvSpPr>
        <dsp:cNvPr id="0" name=""/>
        <dsp:cNvSpPr/>
      </dsp:nvSpPr>
      <dsp:spPr>
        <a:xfrm>
          <a:off x="2838782" y="965297"/>
          <a:ext cx="330760" cy="711134"/>
        </a:xfrm>
        <a:custGeom>
          <a:avLst/>
          <a:gdLst/>
          <a:ahLst/>
          <a:cxnLst/>
          <a:rect l="0" t="0" r="0" b="0"/>
          <a:pathLst>
            <a:path>
              <a:moveTo>
                <a:pt x="0" y="711134"/>
              </a:moveTo>
              <a:lnTo>
                <a:pt x="165380" y="711134"/>
              </a:lnTo>
              <a:lnTo>
                <a:pt x="165380" y="0"/>
              </a:lnTo>
              <a:lnTo>
                <a:pt x="33076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ED8243-3505-40BB-9948-ED24A2BC8ED8}">
      <dsp:nvSpPr>
        <dsp:cNvPr id="0" name=""/>
        <dsp:cNvSpPr/>
      </dsp:nvSpPr>
      <dsp:spPr>
        <a:xfrm>
          <a:off x="2838782" y="254162"/>
          <a:ext cx="330760" cy="1422269"/>
        </a:xfrm>
        <a:custGeom>
          <a:avLst/>
          <a:gdLst/>
          <a:ahLst/>
          <a:cxnLst/>
          <a:rect l="0" t="0" r="0" b="0"/>
          <a:pathLst>
            <a:path>
              <a:moveTo>
                <a:pt x="0" y="1422269"/>
              </a:moveTo>
              <a:lnTo>
                <a:pt x="165380" y="1422269"/>
              </a:lnTo>
              <a:lnTo>
                <a:pt x="165380" y="0"/>
              </a:lnTo>
              <a:lnTo>
                <a:pt x="33076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1E8BF-6DEA-42D2-BA8A-318407044FC5}">
      <dsp:nvSpPr>
        <dsp:cNvPr id="0" name=""/>
        <dsp:cNvSpPr/>
      </dsp:nvSpPr>
      <dsp:spPr>
        <a:xfrm>
          <a:off x="1184980" y="1424227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使用者管理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184980" y="1424227"/>
        <a:ext cx="1653801" cy="504409"/>
      </dsp:txXfrm>
    </dsp:sp>
    <dsp:sp modelId="{1E8CE579-4530-4DB3-A3D5-D2CADA50DA05}">
      <dsp:nvSpPr>
        <dsp:cNvPr id="0" name=""/>
        <dsp:cNvSpPr/>
      </dsp:nvSpPr>
      <dsp:spPr>
        <a:xfrm>
          <a:off x="3169543" y="1958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個人密碼變更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169543" y="1958"/>
        <a:ext cx="1653801" cy="504409"/>
      </dsp:txXfrm>
    </dsp:sp>
    <dsp:sp modelId="{87431B72-A184-401F-9075-2DC979B508A2}">
      <dsp:nvSpPr>
        <dsp:cNvPr id="0" name=""/>
        <dsp:cNvSpPr/>
      </dsp:nvSpPr>
      <dsp:spPr>
        <a:xfrm>
          <a:off x="3169543" y="713092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密碼還原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169543" y="713092"/>
        <a:ext cx="1653801" cy="504409"/>
      </dsp:txXfrm>
    </dsp:sp>
    <dsp:sp modelId="{9A2E8298-9A0B-4C46-902F-1878913776D8}">
      <dsp:nvSpPr>
        <dsp:cNvPr id="0" name=""/>
        <dsp:cNvSpPr/>
      </dsp:nvSpPr>
      <dsp:spPr>
        <a:xfrm>
          <a:off x="3169543" y="1424227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角色設定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169543" y="1424227"/>
        <a:ext cx="1653801" cy="504409"/>
      </dsp:txXfrm>
    </dsp:sp>
    <dsp:sp modelId="{62E54732-3583-4382-8E34-D743EA9AED08}">
      <dsp:nvSpPr>
        <dsp:cNvPr id="0" name=""/>
        <dsp:cNvSpPr/>
      </dsp:nvSpPr>
      <dsp:spPr>
        <a:xfrm>
          <a:off x="3169543" y="2135362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功能清單設定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3169543" y="2135362"/>
        <a:ext cx="1653801" cy="504409"/>
      </dsp:txXfrm>
    </dsp:sp>
    <dsp:sp modelId="{33A5B6AA-96FB-4033-9FEF-AB38F51AE886}">
      <dsp:nvSpPr>
        <dsp:cNvPr id="0" name=""/>
        <dsp:cNvSpPr/>
      </dsp:nvSpPr>
      <dsp:spPr>
        <a:xfrm>
          <a:off x="3169543" y="2846497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權限設定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3169543" y="2846497"/>
        <a:ext cx="1653801" cy="504409"/>
      </dsp:txXfrm>
    </dsp:sp>
    <dsp:sp modelId="{5C1043CC-F1CC-495C-AABE-DE6D73A0E147}">
      <dsp:nvSpPr>
        <dsp:cNvPr id="0" name=""/>
        <dsp:cNvSpPr/>
      </dsp:nvSpPr>
      <dsp:spPr>
        <a:xfrm>
          <a:off x="5154105" y="2135362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角色功能對應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154105" y="2135362"/>
        <a:ext cx="1653801" cy="504409"/>
      </dsp:txXfrm>
    </dsp:sp>
    <dsp:sp modelId="{DDFFABB7-DEAB-44D2-A9ED-E8137D2DEF31}">
      <dsp:nvSpPr>
        <dsp:cNvPr id="0" name=""/>
        <dsp:cNvSpPr/>
      </dsp:nvSpPr>
      <dsp:spPr>
        <a:xfrm>
          <a:off x="5154105" y="2846497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角色帳號對應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154105" y="2846497"/>
        <a:ext cx="1653801" cy="504409"/>
      </dsp:txXfrm>
    </dsp:sp>
    <dsp:sp modelId="{7C8899D2-AB8F-4DDA-B494-F5A55939DE14}">
      <dsp:nvSpPr>
        <dsp:cNvPr id="0" name=""/>
        <dsp:cNvSpPr/>
      </dsp:nvSpPr>
      <dsp:spPr>
        <a:xfrm>
          <a:off x="5154105" y="3557632"/>
          <a:ext cx="1653801" cy="504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itchFamily="34" charset="-120"/>
              <a:ea typeface="微軟正黑體" pitchFamily="34" charset="-120"/>
            </a:rPr>
            <a:t>角色查詢範圍對應</a:t>
          </a:r>
          <a:endParaRPr lang="en-US" altLang="zh-TW" sz="16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154105" y="3557632"/>
        <a:ext cx="1653801" cy="504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C9708-6405-4FA9-BC6D-2427F421F5C4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C0C2-13A1-4C6A-8C93-663297E3034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549975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3784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儲存</a:t>
            </a:r>
            <a:r>
              <a:rPr lang="en-US" altLang="zh-TW" dirty="0" smtClean="0"/>
              <a:t>:</a:t>
            </a:r>
            <a:r>
              <a:rPr lang="zh-TW" altLang="en-US" dirty="0" smtClean="0"/>
              <a:t>只有自訂角色才</a:t>
            </a:r>
            <a:r>
              <a:rPr lang="en-US" altLang="zh-TW" dirty="0" smtClean="0"/>
              <a:t>Enable,</a:t>
            </a:r>
            <a:r>
              <a:rPr lang="zh-TW" altLang="en-US" dirty="0" smtClean="0"/>
              <a:t>用</a:t>
            </a:r>
            <a:r>
              <a:rPr lang="en-US" altLang="zh-TW" dirty="0" smtClean="0"/>
              <a:t>action</a:t>
            </a:r>
            <a:r>
              <a:rPr lang="zh-TW" altLang="en-US" dirty="0" smtClean="0"/>
              <a:t>去控制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1634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只能查自訂角色</a:t>
            </a:r>
            <a:r>
              <a:rPr lang="en-US" altLang="zh-TW" dirty="0" smtClean="0"/>
              <a:t>:</a:t>
            </a:r>
            <a:r>
              <a:rPr lang="zh-TW" altLang="en-US" dirty="0" smtClean="0"/>
              <a:t>預設角色是全公司都有的功能不用設定</a:t>
            </a:r>
            <a:r>
              <a:rPr lang="en-US" altLang="zh-TW" dirty="0" smtClean="0"/>
              <a:t>,</a:t>
            </a:r>
            <a:r>
              <a:rPr lang="zh-TW" altLang="en-US" dirty="0" smtClean="0"/>
              <a:t>職稱角色對應的帳號要去共通性主檔查</a:t>
            </a:r>
            <a:endParaRPr lang="en-US" altLang="zh-TW" dirty="0" smtClean="0"/>
          </a:p>
          <a:p>
            <a:r>
              <a:rPr lang="zh-TW" altLang="en-US" dirty="0" smtClean="0"/>
              <a:t>在權限是不能變更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99535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47386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99535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搜尋一種顏色</a:t>
            </a:r>
            <a:r>
              <a:rPr lang="en-US" altLang="zh-TW" dirty="0" smtClean="0"/>
              <a:t>,</a:t>
            </a:r>
            <a:r>
              <a:rPr lang="zh-TW" altLang="en-US" dirty="0" smtClean="0"/>
              <a:t>己勾選另一種顏色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上層勾選</a:t>
            </a:r>
            <a:r>
              <a:rPr lang="en-US" altLang="zh-TW" dirty="0" smtClean="0"/>
              <a:t>,</a:t>
            </a:r>
            <a:r>
              <a:rPr lang="zh-TW" altLang="en-US" dirty="0" smtClean="0"/>
              <a:t>下層全勾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4738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查詢條件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>
                <a:sym typeface="Wingdings" pitchFamily="2" charset="2"/>
              </a:rPr>
              <a:t>1.</a:t>
            </a:r>
            <a:r>
              <a:rPr lang="zh-TW" altLang="en-US" dirty="0" smtClean="0">
                <a:sym typeface="Wingdings" pitchFamily="2" charset="2"/>
              </a:rPr>
              <a:t>最少輸入一個欄位</a:t>
            </a:r>
            <a:endParaRPr lang="en-US" altLang="zh-TW" dirty="0" smtClean="0">
              <a:sym typeface="Wingdings" pitchFamily="2" charset="2"/>
            </a:endParaRPr>
          </a:p>
          <a:p>
            <a:r>
              <a:rPr lang="en-US" altLang="zh-TW" dirty="0" smtClean="0">
                <a:sym typeface="Wingdings" pitchFamily="2" charset="2"/>
              </a:rPr>
              <a:t>2.</a:t>
            </a:r>
            <a:r>
              <a:rPr lang="zh-TW" altLang="en-US" dirty="0" smtClean="0">
                <a:sym typeface="Wingdings" pitchFamily="2" charset="2"/>
              </a:rPr>
              <a:t>帳號與姓名使用模糊搜尋</a:t>
            </a:r>
            <a:endParaRPr lang="en-US" altLang="zh-TW" dirty="0" smtClean="0">
              <a:sym typeface="Wingdings" pitchFamily="2" charset="2"/>
            </a:endParaRP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378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點選 查詢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>
                <a:sym typeface="Wingdings" pitchFamily="2" charset="2"/>
              </a:rPr>
              <a:t> </a:t>
            </a:r>
            <a:r>
              <a:rPr lang="zh-TW" altLang="en-US" baseline="0" dirty="0" smtClean="0">
                <a:sym typeface="Wingdings" pitchFamily="2" charset="2"/>
              </a:rPr>
              <a:t>跳出 查詢視窗</a:t>
            </a:r>
            <a:endParaRPr lang="en-US" altLang="zh-TW" baseline="0" dirty="0" smtClean="0">
              <a:sym typeface="Wingdings" pitchFamily="2" charset="2"/>
            </a:endParaRPr>
          </a:p>
          <a:p>
            <a:r>
              <a:rPr lang="zh-TW" altLang="en-US" baseline="0" dirty="0" smtClean="0">
                <a:sym typeface="Wingdings" pitchFamily="2" charset="2"/>
              </a:rPr>
              <a:t>查詢視窗內使用模糊搜尋</a:t>
            </a:r>
            <a:endParaRPr lang="en-US" altLang="zh-TW" baseline="0" dirty="0" smtClean="0">
              <a:sym typeface="Wingdings" pitchFamily="2" charset="2"/>
            </a:endParaRP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378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預設角色及職稱角色</a:t>
            </a:r>
            <a:r>
              <a:rPr lang="en-US" altLang="zh-TW" dirty="0" smtClean="0"/>
              <a:t>disable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99535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角色編號不能重複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角色名稱不能重複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3784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角色編號不能重複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角色名稱不能重複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預設角色及職稱角色儲存</a:t>
            </a:r>
            <a:r>
              <a:rPr lang="en-US" altLang="zh-TW" dirty="0" smtClean="0"/>
              <a:t>enable</a:t>
            </a:r>
          </a:p>
          <a:p>
            <a:r>
              <a:rPr lang="en-US" altLang="zh-TW" dirty="0" smtClean="0"/>
              <a:t>4.</a:t>
            </a:r>
            <a:r>
              <a:rPr lang="zh-TW" altLang="en-US" smtClean="0"/>
              <a:t>角色相關作業三個按鈕，直接連結至該頁面功能。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00942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搜尋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未輸入篩選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則列出所有功能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只選擇模組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列出該模組所有功能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只輸入功能名稱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列出所有模組中 包含此名稱的功能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選擇模組並輸入名稱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列出該模組中包含此名稱的功能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輸入模組名稱或功能名稱時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功能編號欄位</a:t>
            </a:r>
            <a:r>
              <a:rPr lang="en-US" altLang="zh-TW" dirty="0" smtClean="0"/>
              <a:t>disable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輸入功能編號時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模組名稱與功能名稱欄位</a:t>
            </a:r>
            <a:r>
              <a:rPr lang="en-US" altLang="zh-TW" dirty="0" smtClean="0"/>
              <a:t>disable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樹狀圖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編輯圖示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顯示功能編輯表單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新增圖示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顯示功能新增表單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上下箭頭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=&gt;</a:t>
            </a:r>
            <a:r>
              <a:rPr lang="zh-TW" altLang="en-US" baseline="0" dirty="0" smtClean="0"/>
              <a:t> 在相同階層中改變功能順序</a:t>
            </a:r>
            <a:endParaRPr lang="zh-TW" altLang="en-US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新增</a:t>
            </a:r>
            <a:endParaRPr lang="en-US" altLang="zh-TW" dirty="0" smtClean="0"/>
          </a:p>
          <a:p>
            <a:r>
              <a:rPr lang="zh-TW" altLang="en-US" dirty="0" smtClean="0"/>
              <a:t>選擇繫結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後才出現</a:t>
            </a:r>
            <a:r>
              <a:rPr lang="en-US" altLang="zh-TW" dirty="0" smtClean="0"/>
              <a:t>Url,</a:t>
            </a:r>
            <a:r>
              <a:rPr lang="zh-TW" altLang="en-US" dirty="0" smtClean="0"/>
              <a:t>查詢條件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與功能代號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06363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編輯</a:t>
            </a:r>
            <a:r>
              <a:rPr lang="en-US" altLang="zh-TW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若此功能下包含其它功能</a:t>
            </a:r>
            <a:r>
              <a:rPr lang="zh-TW" altLang="en-US" dirty="0" smtClean="0">
                <a:latin typeface="新細明體"/>
                <a:ea typeface="+mn-ea"/>
              </a:rPr>
              <a:t>，</a:t>
            </a:r>
            <a:r>
              <a:rPr lang="zh-TW" altLang="en-US" dirty="0" smtClean="0"/>
              <a:t>不允許繫結</a:t>
            </a:r>
            <a:r>
              <a:rPr lang="en-US" altLang="zh-TW" dirty="0" smtClean="0"/>
              <a:t>Url</a:t>
            </a:r>
            <a:r>
              <a:rPr lang="zh-TW" altLang="en-US" dirty="0" smtClean="0">
                <a:latin typeface="新細明體"/>
                <a:ea typeface="+mn-ea"/>
              </a:rPr>
              <a:t>。</a:t>
            </a:r>
            <a:endParaRPr lang="en-US" altLang="zh-TW" dirty="0" smtClean="0">
              <a:latin typeface="新細明體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2.</a:t>
            </a:r>
            <a:r>
              <a:rPr lang="zh-TW" altLang="en-US" dirty="0" smtClean="0"/>
              <a:t>選擇繫結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後才出現</a:t>
            </a:r>
            <a:r>
              <a:rPr lang="en-US" altLang="zh-TW" dirty="0" smtClean="0"/>
              <a:t>Url,</a:t>
            </a:r>
            <a:r>
              <a:rPr lang="zh-TW" altLang="en-US" dirty="0" smtClean="0"/>
              <a:t>查詢條件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與功能代號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刪除</a:t>
            </a:r>
            <a:r>
              <a:rPr lang="en-US" altLang="zh-TW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1.</a:t>
            </a:r>
            <a:r>
              <a:rPr lang="zh-TW" altLang="en-US" dirty="0" smtClean="0"/>
              <a:t>若此功能下包含其它功能</a:t>
            </a:r>
            <a:r>
              <a:rPr lang="zh-TW" altLang="en-US" dirty="0" smtClean="0">
                <a:latin typeface="新細明體"/>
                <a:ea typeface="+mn-ea"/>
              </a:rPr>
              <a:t>，</a:t>
            </a:r>
            <a:r>
              <a:rPr lang="zh-TW" altLang="en-US" dirty="0" smtClean="0"/>
              <a:t> 出現提醒且不允許刪除</a:t>
            </a:r>
            <a:r>
              <a:rPr lang="zh-TW" altLang="en-US" dirty="0" smtClean="0">
                <a:latin typeface="新細明體"/>
                <a:ea typeface="+mn-ea"/>
              </a:rPr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06363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C0C2-13A1-4C6A-8C93-663297E30346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9953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9.xml"/><Relationship Id="rId13" Type="http://schemas.openxmlformats.org/officeDocument/2006/relationships/customXml" Target="../../customXml/item133.xml"/><Relationship Id="rId18" Type="http://schemas.openxmlformats.org/officeDocument/2006/relationships/customXml" Target="../../customXml/item26.xml"/><Relationship Id="rId26" Type="http://schemas.openxmlformats.org/officeDocument/2006/relationships/image" Target="../media/image4.png"/><Relationship Id="rId3" Type="http://schemas.openxmlformats.org/officeDocument/2006/relationships/customXml" Target="../../customXml/item13.xml"/><Relationship Id="rId21" Type="http://schemas.openxmlformats.org/officeDocument/2006/relationships/slideLayout" Target="../slideLayouts/slideLayout2.xml"/><Relationship Id="rId7" Type="http://schemas.openxmlformats.org/officeDocument/2006/relationships/customXml" Target="../../customXml/item271.xml"/><Relationship Id="rId12" Type="http://schemas.openxmlformats.org/officeDocument/2006/relationships/customXml" Target="../../customXml/item126.xml"/><Relationship Id="rId17" Type="http://schemas.openxmlformats.org/officeDocument/2006/relationships/customXml" Target="../../customXml/item277.xml"/><Relationship Id="rId25" Type="http://schemas.openxmlformats.org/officeDocument/2006/relationships/image" Target="../media/image3.png"/><Relationship Id="rId2" Type="http://schemas.openxmlformats.org/officeDocument/2006/relationships/customXml" Target="../../customXml/item139.xml"/><Relationship Id="rId16" Type="http://schemas.openxmlformats.org/officeDocument/2006/relationships/customXml" Target="../../customXml/item142.xml"/><Relationship Id="rId20" Type="http://schemas.openxmlformats.org/officeDocument/2006/relationships/customXml" Target="../../customXml/item214.xml"/><Relationship Id="rId29" Type="http://schemas.openxmlformats.org/officeDocument/2006/relationships/image" Target="../media/image11.png"/><Relationship Id="rId1" Type="http://schemas.openxmlformats.org/officeDocument/2006/relationships/customXml" Target="../../customXml/item342.xml"/><Relationship Id="rId6" Type="http://schemas.openxmlformats.org/officeDocument/2006/relationships/customXml" Target="../../customXml/item141.xml"/><Relationship Id="rId11" Type="http://schemas.openxmlformats.org/officeDocument/2006/relationships/customXml" Target="../../customXml/item289.xml"/><Relationship Id="rId24" Type="http://schemas.openxmlformats.org/officeDocument/2006/relationships/image" Target="../media/image2.png"/><Relationship Id="rId5" Type="http://schemas.openxmlformats.org/officeDocument/2006/relationships/customXml" Target="../../customXml/item275.xml"/><Relationship Id="rId15" Type="http://schemas.openxmlformats.org/officeDocument/2006/relationships/customXml" Target="../../customXml/item304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10" Type="http://schemas.openxmlformats.org/officeDocument/2006/relationships/customXml" Target="../../customXml/item305.xml"/><Relationship Id="rId19" Type="http://schemas.openxmlformats.org/officeDocument/2006/relationships/customXml" Target="../../customXml/item49.xml"/><Relationship Id="rId4" Type="http://schemas.openxmlformats.org/officeDocument/2006/relationships/customXml" Target="../../customXml/item166.xml"/><Relationship Id="rId9" Type="http://schemas.openxmlformats.org/officeDocument/2006/relationships/customXml" Target="../../customXml/item111.xml"/><Relationship Id="rId14" Type="http://schemas.openxmlformats.org/officeDocument/2006/relationships/customXml" Target="../../customXml/item221.xml"/><Relationship Id="rId22" Type="http://schemas.openxmlformats.org/officeDocument/2006/relationships/notesSlide" Target="../notesSlides/notesSlide7.xml"/><Relationship Id="rId27" Type="http://schemas.openxmlformats.org/officeDocument/2006/relationships/image" Target="../media/image5.png"/><Relationship Id="rId30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.xml"/><Relationship Id="rId13" Type="http://schemas.openxmlformats.org/officeDocument/2006/relationships/customXml" Target="../../customXml/item181.xml"/><Relationship Id="rId18" Type="http://schemas.openxmlformats.org/officeDocument/2006/relationships/customXml" Target="../../customXml/item237.xml"/><Relationship Id="rId26" Type="http://schemas.openxmlformats.org/officeDocument/2006/relationships/image" Target="../media/image3.png"/><Relationship Id="rId3" Type="http://schemas.openxmlformats.org/officeDocument/2006/relationships/customXml" Target="../../customXml/item290.xml"/><Relationship Id="rId21" Type="http://schemas.openxmlformats.org/officeDocument/2006/relationships/customXml" Target="../../customXml/item36.xml"/><Relationship Id="rId7" Type="http://schemas.openxmlformats.org/officeDocument/2006/relationships/customXml" Target="../../customXml/item114.xml"/><Relationship Id="rId12" Type="http://schemas.openxmlformats.org/officeDocument/2006/relationships/customXml" Target="../../customXml/item268.xml"/><Relationship Id="rId17" Type="http://schemas.openxmlformats.org/officeDocument/2006/relationships/customXml" Target="../../customXml/item50.xml"/><Relationship Id="rId25" Type="http://schemas.openxmlformats.org/officeDocument/2006/relationships/image" Target="../media/image2.png"/><Relationship Id="rId2" Type="http://schemas.openxmlformats.org/officeDocument/2006/relationships/customXml" Target="../../customXml/item75.xml"/><Relationship Id="rId16" Type="http://schemas.openxmlformats.org/officeDocument/2006/relationships/customXml" Target="../../customXml/item136.xml"/><Relationship Id="rId20" Type="http://schemas.openxmlformats.org/officeDocument/2006/relationships/customXml" Target="../../customXml/item78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160.xml"/><Relationship Id="rId6" Type="http://schemas.openxmlformats.org/officeDocument/2006/relationships/customXml" Target="../../customXml/item296.xml"/><Relationship Id="rId11" Type="http://schemas.openxmlformats.org/officeDocument/2006/relationships/customXml" Target="../../customXml/item218.xml"/><Relationship Id="rId24" Type="http://schemas.openxmlformats.org/officeDocument/2006/relationships/image" Target="../media/image1.png"/><Relationship Id="rId5" Type="http://schemas.openxmlformats.org/officeDocument/2006/relationships/customXml" Target="../../customXml/item77.xml"/><Relationship Id="rId15" Type="http://schemas.openxmlformats.org/officeDocument/2006/relationships/customXml" Target="../../customXml/item261.xml"/><Relationship Id="rId23" Type="http://schemas.openxmlformats.org/officeDocument/2006/relationships/notesSlide" Target="../notesSlides/notesSlide8.xml"/><Relationship Id="rId28" Type="http://schemas.openxmlformats.org/officeDocument/2006/relationships/image" Target="../media/image5.png"/><Relationship Id="rId10" Type="http://schemas.openxmlformats.org/officeDocument/2006/relationships/customXml" Target="../../customXml/item269.xml"/><Relationship Id="rId19" Type="http://schemas.openxmlformats.org/officeDocument/2006/relationships/customXml" Target="../../customXml/item48.xml"/><Relationship Id="rId31" Type="http://schemas.openxmlformats.org/officeDocument/2006/relationships/image" Target="../media/image12.png"/><Relationship Id="rId4" Type="http://schemas.openxmlformats.org/officeDocument/2006/relationships/customXml" Target="../../customXml/item67.xml"/><Relationship Id="rId9" Type="http://schemas.openxmlformats.org/officeDocument/2006/relationships/customXml" Target="../../customXml/item184.xml"/><Relationship Id="rId14" Type="http://schemas.openxmlformats.org/officeDocument/2006/relationships/customXml" Target="../../customXml/item212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4.png"/><Relationship Id="rId30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0.xml"/><Relationship Id="rId13" Type="http://schemas.openxmlformats.org/officeDocument/2006/relationships/customXml" Target="../../customXml/item233.xml"/><Relationship Id="rId18" Type="http://schemas.openxmlformats.org/officeDocument/2006/relationships/notesSlide" Target="../notesSlides/notesSlide9.xml"/><Relationship Id="rId26" Type="http://schemas.openxmlformats.org/officeDocument/2006/relationships/image" Target="../media/image8.png"/><Relationship Id="rId3" Type="http://schemas.openxmlformats.org/officeDocument/2006/relationships/customXml" Target="../../customXml/item121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199.xml"/><Relationship Id="rId12" Type="http://schemas.openxmlformats.org/officeDocument/2006/relationships/customXml" Target="../../customXml/item239.xml"/><Relationship Id="rId17" Type="http://schemas.openxmlformats.org/officeDocument/2006/relationships/slideLayout" Target="../slideLayouts/slideLayout2.xml"/><Relationship Id="rId25" Type="http://schemas.openxmlformats.org/officeDocument/2006/relationships/slide" Target="slide8.xml"/><Relationship Id="rId2" Type="http://schemas.openxmlformats.org/officeDocument/2006/relationships/customXml" Target="../../customXml/item361.xml"/><Relationship Id="rId16" Type="http://schemas.openxmlformats.org/officeDocument/2006/relationships/customXml" Target="../../customXml/item12.xml"/><Relationship Id="rId20" Type="http://schemas.openxmlformats.org/officeDocument/2006/relationships/image" Target="../media/image2.png"/><Relationship Id="rId1" Type="http://schemas.openxmlformats.org/officeDocument/2006/relationships/customXml" Target="../../customXml/item283.xml"/><Relationship Id="rId6" Type="http://schemas.openxmlformats.org/officeDocument/2006/relationships/customXml" Target="../../customXml/item231.xml"/><Relationship Id="rId11" Type="http://schemas.openxmlformats.org/officeDocument/2006/relationships/customXml" Target="../../customXml/item76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8.xml"/><Relationship Id="rId15" Type="http://schemas.openxmlformats.org/officeDocument/2006/relationships/customXml" Target="../../customXml/item315.xml"/><Relationship Id="rId23" Type="http://schemas.openxmlformats.org/officeDocument/2006/relationships/image" Target="../media/image5.png"/><Relationship Id="rId10" Type="http://schemas.openxmlformats.org/officeDocument/2006/relationships/customXml" Target="../../customXml/item317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299.xml"/><Relationship Id="rId9" Type="http://schemas.openxmlformats.org/officeDocument/2006/relationships/customXml" Target="../../customXml/item332.xml"/><Relationship Id="rId14" Type="http://schemas.openxmlformats.org/officeDocument/2006/relationships/customXml" Target="../../customXml/item208.xml"/><Relationship Id="rId22" Type="http://schemas.openxmlformats.org/officeDocument/2006/relationships/image" Target="../media/image4.png"/><Relationship Id="rId27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4.xml"/><Relationship Id="rId13" Type="http://schemas.openxmlformats.org/officeDocument/2006/relationships/customXml" Target="../../customXml/item213.xml"/><Relationship Id="rId18" Type="http://schemas.openxmlformats.org/officeDocument/2006/relationships/customXml" Target="../../customXml/item62.xml"/><Relationship Id="rId26" Type="http://schemas.openxmlformats.org/officeDocument/2006/relationships/customXml" Target="../../customXml/item298.xml"/><Relationship Id="rId3" Type="http://schemas.openxmlformats.org/officeDocument/2006/relationships/customXml" Target="../../customXml/item179.xml"/><Relationship Id="rId21" Type="http://schemas.openxmlformats.org/officeDocument/2006/relationships/customXml" Target="../../customXml/item230.xml"/><Relationship Id="rId34" Type="http://schemas.openxmlformats.org/officeDocument/2006/relationships/image" Target="../media/image6.png"/><Relationship Id="rId7" Type="http://schemas.openxmlformats.org/officeDocument/2006/relationships/customXml" Target="../../customXml/item108.xml"/><Relationship Id="rId12" Type="http://schemas.openxmlformats.org/officeDocument/2006/relationships/customXml" Target="../../customXml/item286.xml"/><Relationship Id="rId17" Type="http://schemas.openxmlformats.org/officeDocument/2006/relationships/customXml" Target="../../customXml/item325.xml"/><Relationship Id="rId25" Type="http://schemas.openxmlformats.org/officeDocument/2006/relationships/customXml" Target="../../customXml/item288.xml"/><Relationship Id="rId33" Type="http://schemas.openxmlformats.org/officeDocument/2006/relationships/image" Target="../media/image5.png"/><Relationship Id="rId2" Type="http://schemas.openxmlformats.org/officeDocument/2006/relationships/customXml" Target="../../customXml/item125.xml"/><Relationship Id="rId16" Type="http://schemas.openxmlformats.org/officeDocument/2006/relationships/customXml" Target="../../customXml/item84.xml"/><Relationship Id="rId20" Type="http://schemas.openxmlformats.org/officeDocument/2006/relationships/customXml" Target="../../customXml/item150.xml"/><Relationship Id="rId29" Type="http://schemas.openxmlformats.org/officeDocument/2006/relationships/image" Target="../media/image1.png"/><Relationship Id="rId1" Type="http://schemas.openxmlformats.org/officeDocument/2006/relationships/customXml" Target="../../customXml/item185.xml"/><Relationship Id="rId6" Type="http://schemas.openxmlformats.org/officeDocument/2006/relationships/customXml" Target="../../customXml/item267.xml"/><Relationship Id="rId11" Type="http://schemas.openxmlformats.org/officeDocument/2006/relationships/customXml" Target="../../customXml/item109.xml"/><Relationship Id="rId24" Type="http://schemas.openxmlformats.org/officeDocument/2006/relationships/customXml" Target="../../customXml/item285.xml"/><Relationship Id="rId32" Type="http://schemas.openxmlformats.org/officeDocument/2006/relationships/image" Target="../media/image4.png"/><Relationship Id="rId5" Type="http://schemas.openxmlformats.org/officeDocument/2006/relationships/customXml" Target="../../customXml/item326.xml"/><Relationship Id="rId15" Type="http://schemas.openxmlformats.org/officeDocument/2006/relationships/customXml" Target="../../customXml/item135.xml"/><Relationship Id="rId23" Type="http://schemas.openxmlformats.org/officeDocument/2006/relationships/customXml" Target="../../customXml/item349.xml"/><Relationship Id="rId28" Type="http://schemas.openxmlformats.org/officeDocument/2006/relationships/notesSlide" Target="../notesSlides/notesSlide10.xml"/><Relationship Id="rId10" Type="http://schemas.openxmlformats.org/officeDocument/2006/relationships/customXml" Target="../../customXml/item149.xml"/><Relationship Id="rId19" Type="http://schemas.openxmlformats.org/officeDocument/2006/relationships/customXml" Target="../../customXml/item173.xml"/><Relationship Id="rId31" Type="http://schemas.openxmlformats.org/officeDocument/2006/relationships/image" Target="../media/image3.png"/><Relationship Id="rId4" Type="http://schemas.openxmlformats.org/officeDocument/2006/relationships/customXml" Target="../../customXml/item258.xml"/><Relationship Id="rId9" Type="http://schemas.openxmlformats.org/officeDocument/2006/relationships/customXml" Target="../../customXml/item356.xml"/><Relationship Id="rId14" Type="http://schemas.openxmlformats.org/officeDocument/2006/relationships/customXml" Target="../../customXml/item276.xml"/><Relationship Id="rId22" Type="http://schemas.openxmlformats.org/officeDocument/2006/relationships/customXml" Target="../../customXml/item72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0.xml"/><Relationship Id="rId13" Type="http://schemas.openxmlformats.org/officeDocument/2006/relationships/customXml" Target="../../customXml/item343.xml"/><Relationship Id="rId18" Type="http://schemas.openxmlformats.org/officeDocument/2006/relationships/image" Target="../media/image1.png"/><Relationship Id="rId26" Type="http://schemas.openxmlformats.org/officeDocument/2006/relationships/image" Target="../media/image7.png"/><Relationship Id="rId3" Type="http://schemas.openxmlformats.org/officeDocument/2006/relationships/customXml" Target="../../customXml/item189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313.xml"/><Relationship Id="rId12" Type="http://schemas.openxmlformats.org/officeDocument/2006/relationships/customXml" Target="../../customXml/item204.xml"/><Relationship Id="rId17" Type="http://schemas.openxmlformats.org/officeDocument/2006/relationships/notesSlide" Target="../notesSlides/notesSlide11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54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21.xml"/><Relationship Id="rId6" Type="http://schemas.openxmlformats.org/officeDocument/2006/relationships/customXml" Target="../../customXml/item157.xml"/><Relationship Id="rId11" Type="http://schemas.openxmlformats.org/officeDocument/2006/relationships/customXml" Target="../../customXml/item302.xml"/><Relationship Id="rId24" Type="http://schemas.openxmlformats.org/officeDocument/2006/relationships/slide" Target="slide8.xml"/><Relationship Id="rId5" Type="http://schemas.openxmlformats.org/officeDocument/2006/relationships/customXml" Target="../../customXml/item102.xml"/><Relationship Id="rId15" Type="http://schemas.openxmlformats.org/officeDocument/2006/relationships/customXml" Target="../../customXml/item159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93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301.xml"/><Relationship Id="rId9" Type="http://schemas.openxmlformats.org/officeDocument/2006/relationships/customXml" Target="../../customXml/item30.xml"/><Relationship Id="rId14" Type="http://schemas.openxmlformats.org/officeDocument/2006/relationships/customXml" Target="../../customXml/item229.xml"/><Relationship Id="rId2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.xml"/><Relationship Id="rId13" Type="http://schemas.openxmlformats.org/officeDocument/2006/relationships/customXml" Target="../../customXml/item262.xml"/><Relationship Id="rId18" Type="http://schemas.openxmlformats.org/officeDocument/2006/relationships/slideLayout" Target="../slideLayouts/slideLayout2.xml"/><Relationship Id="rId26" Type="http://schemas.openxmlformats.org/officeDocument/2006/relationships/slide" Target="slide7.xml"/><Relationship Id="rId3" Type="http://schemas.openxmlformats.org/officeDocument/2006/relationships/customXml" Target="../../customXml/item51.xml"/><Relationship Id="rId21" Type="http://schemas.openxmlformats.org/officeDocument/2006/relationships/image" Target="../media/image2.png"/><Relationship Id="rId7" Type="http://schemas.openxmlformats.org/officeDocument/2006/relationships/customXml" Target="../../customXml/item198.xml"/><Relationship Id="rId12" Type="http://schemas.openxmlformats.org/officeDocument/2006/relationships/customXml" Target="../../customXml/item61.xml"/><Relationship Id="rId17" Type="http://schemas.openxmlformats.org/officeDocument/2006/relationships/customXml" Target="../../customXml/item15.xml"/><Relationship Id="rId25" Type="http://schemas.openxmlformats.org/officeDocument/2006/relationships/image" Target="../media/image6.png"/><Relationship Id="rId2" Type="http://schemas.openxmlformats.org/officeDocument/2006/relationships/customXml" Target="../../customXml/item180.xml"/><Relationship Id="rId16" Type="http://schemas.openxmlformats.org/officeDocument/2006/relationships/customXml" Target="../../customXml/item311.xml"/><Relationship Id="rId20" Type="http://schemas.openxmlformats.org/officeDocument/2006/relationships/image" Target="../media/image1.png"/><Relationship Id="rId1" Type="http://schemas.openxmlformats.org/officeDocument/2006/relationships/customXml" Target="../../customXml/item354.xml"/><Relationship Id="rId6" Type="http://schemas.openxmlformats.org/officeDocument/2006/relationships/customXml" Target="../../customXml/item123.xml"/><Relationship Id="rId11" Type="http://schemas.openxmlformats.org/officeDocument/2006/relationships/customXml" Target="../../customXml/item17.xml"/><Relationship Id="rId24" Type="http://schemas.openxmlformats.org/officeDocument/2006/relationships/image" Target="../media/image5.png"/><Relationship Id="rId5" Type="http://schemas.openxmlformats.org/officeDocument/2006/relationships/customXml" Target="../../customXml/item106.xml"/><Relationship Id="rId15" Type="http://schemas.openxmlformats.org/officeDocument/2006/relationships/customXml" Target="../../customXml/item161.xml"/><Relationship Id="rId23" Type="http://schemas.openxmlformats.org/officeDocument/2006/relationships/image" Target="../media/image4.png"/><Relationship Id="rId10" Type="http://schemas.openxmlformats.org/officeDocument/2006/relationships/customXml" Target="../../customXml/item132.xml"/><Relationship Id="rId19" Type="http://schemas.openxmlformats.org/officeDocument/2006/relationships/notesSlide" Target="../notesSlides/notesSlide12.xml"/><Relationship Id="rId4" Type="http://schemas.openxmlformats.org/officeDocument/2006/relationships/customXml" Target="../../customXml/item94.xml"/><Relationship Id="rId9" Type="http://schemas.openxmlformats.org/officeDocument/2006/relationships/customXml" Target="../../customXml/item358.xml"/><Relationship Id="rId14" Type="http://schemas.openxmlformats.org/officeDocument/2006/relationships/customXml" Target="../../customXml/item137.xml"/><Relationship Id="rId22" Type="http://schemas.openxmlformats.org/officeDocument/2006/relationships/image" Target="../media/image3.png"/><Relationship Id="rId27" Type="http://schemas.openxmlformats.org/officeDocument/2006/relationships/slide" Target="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53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333.xml"/><Relationship Id="rId7" Type="http://schemas.openxmlformats.org/officeDocument/2006/relationships/customXml" Target="../../customXml/item335.xml"/><Relationship Id="rId12" Type="http://schemas.openxmlformats.org/officeDocument/2006/relationships/image" Target="../media/image2.png"/><Relationship Id="rId2" Type="http://schemas.openxmlformats.org/officeDocument/2006/relationships/customXml" Target="../../customXml/item95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107.xml"/><Relationship Id="rId6" Type="http://schemas.openxmlformats.org/officeDocument/2006/relationships/customXml" Target="../../customXml/item182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284.xml"/><Relationship Id="rId15" Type="http://schemas.openxmlformats.org/officeDocument/2006/relationships/image" Target="../media/image5.png"/><Relationship Id="rId10" Type="http://schemas.openxmlformats.org/officeDocument/2006/relationships/notesSlide" Target="../notesSlides/notesSlide1.xml"/><Relationship Id="rId4" Type="http://schemas.openxmlformats.org/officeDocument/2006/relationships/customXml" Target="../../customXml/item3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9.xml"/><Relationship Id="rId13" Type="http://schemas.openxmlformats.org/officeDocument/2006/relationships/customXml" Target="../../customXml/item88.xml"/><Relationship Id="rId18" Type="http://schemas.openxmlformats.org/officeDocument/2006/relationships/image" Target="../media/image1.png"/><Relationship Id="rId26" Type="http://schemas.openxmlformats.org/officeDocument/2006/relationships/image" Target="../media/image7.png"/><Relationship Id="rId3" Type="http://schemas.openxmlformats.org/officeDocument/2006/relationships/customXml" Target="../../customXml/item71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156.xml"/><Relationship Id="rId12" Type="http://schemas.openxmlformats.org/officeDocument/2006/relationships/customXml" Target="../../customXml/item252.xml"/><Relationship Id="rId17" Type="http://schemas.openxmlformats.org/officeDocument/2006/relationships/notesSlide" Target="../notesSlides/notesSlide13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7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1" Type="http://schemas.openxmlformats.org/officeDocument/2006/relationships/customXml" Target="../../customXml/item197.xml"/><Relationship Id="rId6" Type="http://schemas.openxmlformats.org/officeDocument/2006/relationships/customXml" Target="../../customXml/item178.xml"/><Relationship Id="rId11" Type="http://schemas.openxmlformats.org/officeDocument/2006/relationships/customXml" Target="../../customXml/item334.xml"/><Relationship Id="rId24" Type="http://schemas.openxmlformats.org/officeDocument/2006/relationships/slide" Target="slide8.xml"/><Relationship Id="rId5" Type="http://schemas.openxmlformats.org/officeDocument/2006/relationships/customXml" Target="../../customXml/item330.xml"/><Relationship Id="rId15" Type="http://schemas.openxmlformats.org/officeDocument/2006/relationships/customXml" Target="../../customXml/item66.xml"/><Relationship Id="rId23" Type="http://schemas.openxmlformats.org/officeDocument/2006/relationships/image" Target="../media/image6.png"/><Relationship Id="rId10" Type="http://schemas.openxmlformats.org/officeDocument/2006/relationships/customXml" Target="../../customXml/item134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116.xml"/><Relationship Id="rId9" Type="http://schemas.openxmlformats.org/officeDocument/2006/relationships/customXml" Target="../../customXml/item91.xml"/><Relationship Id="rId14" Type="http://schemas.openxmlformats.org/officeDocument/2006/relationships/customXml" Target="../../customXml/item122.xml"/><Relationship Id="rId2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8.xml"/><Relationship Id="rId13" Type="http://schemas.openxmlformats.org/officeDocument/2006/relationships/image" Target="../media/image2.png"/><Relationship Id="rId18" Type="http://schemas.openxmlformats.org/officeDocument/2006/relationships/slide" Target="slide18.xml"/><Relationship Id="rId3" Type="http://schemas.openxmlformats.org/officeDocument/2006/relationships/customXml" Target="../../customXml/item55.xml"/><Relationship Id="rId7" Type="http://schemas.openxmlformats.org/officeDocument/2006/relationships/customXml" Target="../../customXml/item314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187.xml"/><Relationship Id="rId16" Type="http://schemas.openxmlformats.org/officeDocument/2006/relationships/image" Target="../media/image5.png"/><Relationship Id="rId1" Type="http://schemas.openxmlformats.org/officeDocument/2006/relationships/customXml" Target="../../customXml/item360.xml"/><Relationship Id="rId6" Type="http://schemas.openxmlformats.org/officeDocument/2006/relationships/customXml" Target="../../customXml/item85.xml"/><Relationship Id="rId11" Type="http://schemas.openxmlformats.org/officeDocument/2006/relationships/notesSlide" Target="../notesSlides/notesSlide14.xml"/><Relationship Id="rId5" Type="http://schemas.openxmlformats.org/officeDocument/2006/relationships/customXml" Target="../../customXml/item22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11.xml"/><Relationship Id="rId9" Type="http://schemas.openxmlformats.org/officeDocument/2006/relationships/customXml" Target="../../customXml/item251.xml"/><Relationship Id="rId1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.xml"/><Relationship Id="rId13" Type="http://schemas.openxmlformats.org/officeDocument/2006/relationships/customXml" Target="../../customXml/item174.xml"/><Relationship Id="rId18" Type="http://schemas.openxmlformats.org/officeDocument/2006/relationships/customXml" Target="../../customXml/item193.xml"/><Relationship Id="rId26" Type="http://schemas.openxmlformats.org/officeDocument/2006/relationships/image" Target="../media/image5.png"/><Relationship Id="rId3" Type="http://schemas.openxmlformats.org/officeDocument/2006/relationships/customXml" Target="../../customXml/item273.xml"/><Relationship Id="rId21" Type="http://schemas.openxmlformats.org/officeDocument/2006/relationships/notesSlide" Target="../notesSlides/notesSlide2.xml"/><Relationship Id="rId7" Type="http://schemas.openxmlformats.org/officeDocument/2006/relationships/customXml" Target="../../customXml/item265.xml"/><Relationship Id="rId12" Type="http://schemas.openxmlformats.org/officeDocument/2006/relationships/customXml" Target="../../customXml/item263.xml"/><Relationship Id="rId17" Type="http://schemas.openxmlformats.org/officeDocument/2006/relationships/customXml" Target="../../customXml/item324.xml"/><Relationship Id="rId25" Type="http://schemas.openxmlformats.org/officeDocument/2006/relationships/image" Target="../media/image4.png"/><Relationship Id="rId2" Type="http://schemas.openxmlformats.org/officeDocument/2006/relationships/customXml" Target="../../customXml/item228.xml"/><Relationship Id="rId16" Type="http://schemas.openxmlformats.org/officeDocument/2006/relationships/customXml" Target="../../customXml/item207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346.xml"/><Relationship Id="rId6" Type="http://schemas.openxmlformats.org/officeDocument/2006/relationships/customXml" Target="../../customXml/item147.xml"/><Relationship Id="rId11" Type="http://schemas.openxmlformats.org/officeDocument/2006/relationships/customXml" Target="../../customXml/item205.xml"/><Relationship Id="rId24" Type="http://schemas.openxmlformats.org/officeDocument/2006/relationships/image" Target="../media/image3.png"/><Relationship Id="rId5" Type="http://schemas.openxmlformats.org/officeDocument/2006/relationships/customXml" Target="../../customXml/item272.xml"/><Relationship Id="rId15" Type="http://schemas.openxmlformats.org/officeDocument/2006/relationships/customXml" Target="../../customXml/item145.xml"/><Relationship Id="rId23" Type="http://schemas.openxmlformats.org/officeDocument/2006/relationships/image" Target="../media/image2.png"/><Relationship Id="rId28" Type="http://schemas.openxmlformats.org/officeDocument/2006/relationships/slide" Target="slide8.xml"/><Relationship Id="rId10" Type="http://schemas.openxmlformats.org/officeDocument/2006/relationships/customXml" Target="../../customXml/item309.xml"/><Relationship Id="rId19" Type="http://schemas.openxmlformats.org/officeDocument/2006/relationships/customXml" Target="../../customXml/item341.xml"/><Relationship Id="rId31" Type="http://schemas.openxmlformats.org/officeDocument/2006/relationships/slide" Target="slide18.xml"/><Relationship Id="rId4" Type="http://schemas.openxmlformats.org/officeDocument/2006/relationships/customXml" Target="../../customXml/item211.xml"/><Relationship Id="rId9" Type="http://schemas.openxmlformats.org/officeDocument/2006/relationships/customXml" Target="../../customXml/item23.xml"/><Relationship Id="rId14" Type="http://schemas.openxmlformats.org/officeDocument/2006/relationships/customXml" Target="../../customXml/item34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8.xml"/><Relationship Id="rId13" Type="http://schemas.openxmlformats.org/officeDocument/2006/relationships/customXml" Target="../../customXml/item352.xml"/><Relationship Id="rId18" Type="http://schemas.openxmlformats.org/officeDocument/2006/relationships/customXml" Target="../../customXml/item115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124.xml"/><Relationship Id="rId21" Type="http://schemas.openxmlformats.org/officeDocument/2006/relationships/customXml" Target="../../customXml/item242.xml"/><Relationship Id="rId34" Type="http://schemas.openxmlformats.org/officeDocument/2006/relationships/slide" Target="slide18.xml"/><Relationship Id="rId7" Type="http://schemas.openxmlformats.org/officeDocument/2006/relationships/customXml" Target="../../customXml/item321.xml"/><Relationship Id="rId12" Type="http://schemas.openxmlformats.org/officeDocument/2006/relationships/customXml" Target="../../customXml/item129.xml"/><Relationship Id="rId17" Type="http://schemas.openxmlformats.org/officeDocument/2006/relationships/customXml" Target="../../customXml/item167.xml"/><Relationship Id="rId25" Type="http://schemas.openxmlformats.org/officeDocument/2006/relationships/image" Target="../media/image1.png"/><Relationship Id="rId33" Type="http://schemas.openxmlformats.org/officeDocument/2006/relationships/image" Target="../media/image8.png"/><Relationship Id="rId2" Type="http://schemas.openxmlformats.org/officeDocument/2006/relationships/customXml" Target="../../customXml/item120.xml"/><Relationship Id="rId16" Type="http://schemas.openxmlformats.org/officeDocument/2006/relationships/customXml" Target="../../customXml/item113.xml"/><Relationship Id="rId20" Type="http://schemas.openxmlformats.org/officeDocument/2006/relationships/customXml" Target="../../customXml/item74.xml"/><Relationship Id="rId29" Type="http://schemas.openxmlformats.org/officeDocument/2006/relationships/image" Target="../media/image5.png"/><Relationship Id="rId1" Type="http://schemas.openxmlformats.org/officeDocument/2006/relationships/customXml" Target="../../customXml/item89.xml"/><Relationship Id="rId6" Type="http://schemas.openxmlformats.org/officeDocument/2006/relationships/customXml" Target="../../customXml/item46.xml"/><Relationship Id="rId11" Type="http://schemas.openxmlformats.org/officeDocument/2006/relationships/customXml" Target="../../customXml/item92.xml"/><Relationship Id="rId24" Type="http://schemas.openxmlformats.org/officeDocument/2006/relationships/notesSlide" Target="../notesSlides/notesSlide3.xml"/><Relationship Id="rId32" Type="http://schemas.openxmlformats.org/officeDocument/2006/relationships/image" Target="../media/image7.png"/><Relationship Id="rId5" Type="http://schemas.openxmlformats.org/officeDocument/2006/relationships/customXml" Target="../../customXml/item245.xml"/><Relationship Id="rId15" Type="http://schemas.openxmlformats.org/officeDocument/2006/relationships/customXml" Target="../../customXml/item217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4.png"/><Relationship Id="rId36" Type="http://schemas.openxmlformats.org/officeDocument/2006/relationships/image" Target="../media/image10.png"/><Relationship Id="rId10" Type="http://schemas.openxmlformats.org/officeDocument/2006/relationships/customXml" Target="../../customXml/item336.xml"/><Relationship Id="rId19" Type="http://schemas.openxmlformats.org/officeDocument/2006/relationships/customXml" Target="../../customXml/item246.xml"/><Relationship Id="rId31" Type="http://schemas.openxmlformats.org/officeDocument/2006/relationships/slide" Target="slide8.xml"/><Relationship Id="rId4" Type="http://schemas.openxmlformats.org/officeDocument/2006/relationships/customXml" Target="../../customXml/item279.xml"/><Relationship Id="rId9" Type="http://schemas.openxmlformats.org/officeDocument/2006/relationships/customXml" Target="../../customXml/item322.xml"/><Relationship Id="rId14" Type="http://schemas.openxmlformats.org/officeDocument/2006/relationships/customXml" Target="../../customXml/item127.xml"/><Relationship Id="rId22" Type="http://schemas.openxmlformats.org/officeDocument/2006/relationships/customXml" Target="../../customXml/item196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Relationship Id="rId35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0.xml"/><Relationship Id="rId13" Type="http://schemas.openxmlformats.org/officeDocument/2006/relationships/customXml" Target="../../customXml/item97.xml"/><Relationship Id="rId18" Type="http://schemas.openxmlformats.org/officeDocument/2006/relationships/customXml" Target="../../customXml/item168.xml"/><Relationship Id="rId26" Type="http://schemas.openxmlformats.org/officeDocument/2006/relationships/slideLayout" Target="../slideLayouts/slideLayout2.xml"/><Relationship Id="rId3" Type="http://schemas.openxmlformats.org/officeDocument/2006/relationships/customXml" Target="../../customXml/item138.xml"/><Relationship Id="rId21" Type="http://schemas.openxmlformats.org/officeDocument/2006/relationships/customXml" Target="../../customXml/item295.xml"/><Relationship Id="rId34" Type="http://schemas.openxmlformats.org/officeDocument/2006/relationships/slide" Target="slide8.xml"/><Relationship Id="rId7" Type="http://schemas.openxmlformats.org/officeDocument/2006/relationships/customXml" Target="../../customXml/item227.xml"/><Relationship Id="rId12" Type="http://schemas.openxmlformats.org/officeDocument/2006/relationships/customXml" Target="../../customXml/item47.xml"/><Relationship Id="rId17" Type="http://schemas.openxmlformats.org/officeDocument/2006/relationships/customXml" Target="../../customXml/item248.xml"/><Relationship Id="rId25" Type="http://schemas.openxmlformats.org/officeDocument/2006/relationships/customXml" Target="../../customXml/item1.xml"/><Relationship Id="rId33" Type="http://schemas.openxmlformats.org/officeDocument/2006/relationships/image" Target="../media/image6.png"/><Relationship Id="rId2" Type="http://schemas.openxmlformats.org/officeDocument/2006/relationships/customXml" Target="../../customXml/item195.xml"/><Relationship Id="rId16" Type="http://schemas.openxmlformats.org/officeDocument/2006/relationships/customXml" Target="../../customXml/item81.xml"/><Relationship Id="rId20" Type="http://schemas.openxmlformats.org/officeDocument/2006/relationships/customXml" Target="../../customXml/item244.xml"/><Relationship Id="rId29" Type="http://schemas.openxmlformats.org/officeDocument/2006/relationships/image" Target="../media/image2.png"/><Relationship Id="rId1" Type="http://schemas.openxmlformats.org/officeDocument/2006/relationships/customXml" Target="../../customXml/item19.xml"/><Relationship Id="rId6" Type="http://schemas.openxmlformats.org/officeDocument/2006/relationships/customXml" Target="../../customXml/item359.xml"/><Relationship Id="rId11" Type="http://schemas.openxmlformats.org/officeDocument/2006/relationships/customXml" Target="../../customXml/item355.xml"/><Relationship Id="rId24" Type="http://schemas.openxmlformats.org/officeDocument/2006/relationships/customXml" Target="../../customXml/item357.xml"/><Relationship Id="rId32" Type="http://schemas.openxmlformats.org/officeDocument/2006/relationships/image" Target="../media/image5.png"/><Relationship Id="rId5" Type="http://schemas.openxmlformats.org/officeDocument/2006/relationships/customXml" Target="../../customXml/item297.xml"/><Relationship Id="rId15" Type="http://schemas.openxmlformats.org/officeDocument/2006/relationships/customXml" Target="../../customXml/item350.xml"/><Relationship Id="rId23" Type="http://schemas.openxmlformats.org/officeDocument/2006/relationships/customXml" Target="../../customXml/item119.xml"/><Relationship Id="rId28" Type="http://schemas.openxmlformats.org/officeDocument/2006/relationships/image" Target="../media/image1.png"/><Relationship Id="rId36" Type="http://schemas.openxmlformats.org/officeDocument/2006/relationships/image" Target="../media/image8.png"/><Relationship Id="rId10" Type="http://schemas.openxmlformats.org/officeDocument/2006/relationships/customXml" Target="../../customXml/item27.xml"/><Relationship Id="rId19" Type="http://schemas.openxmlformats.org/officeDocument/2006/relationships/customXml" Target="../../customXml/item329.xml"/><Relationship Id="rId31" Type="http://schemas.openxmlformats.org/officeDocument/2006/relationships/image" Target="../media/image4.png"/><Relationship Id="rId4" Type="http://schemas.openxmlformats.org/officeDocument/2006/relationships/customXml" Target="../../customXml/item327.xml"/><Relationship Id="rId9" Type="http://schemas.openxmlformats.org/officeDocument/2006/relationships/customXml" Target="../../customXml/item307.xml"/><Relationship Id="rId14" Type="http://schemas.openxmlformats.org/officeDocument/2006/relationships/customXml" Target="../../customXml/item171.xml"/><Relationship Id="rId22" Type="http://schemas.openxmlformats.org/officeDocument/2006/relationships/customXml" Target="../../customXml/item292.xml"/><Relationship Id="rId27" Type="http://schemas.openxmlformats.org/officeDocument/2006/relationships/notesSlide" Target="../notesSlides/notesSlide4.xml"/><Relationship Id="rId30" Type="http://schemas.openxmlformats.org/officeDocument/2006/relationships/image" Target="../media/image3.png"/><Relationship Id="rId35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44.xml"/><Relationship Id="rId13" Type="http://schemas.openxmlformats.org/officeDocument/2006/relationships/notesSlide" Target="../notesSlides/notesSlide5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87.xml"/><Relationship Id="rId7" Type="http://schemas.openxmlformats.org/officeDocument/2006/relationships/customXml" Target="../../customXml/item201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.png"/><Relationship Id="rId2" Type="http://schemas.openxmlformats.org/officeDocument/2006/relationships/customXml" Target="../../customXml/item165.xml"/><Relationship Id="rId16" Type="http://schemas.openxmlformats.org/officeDocument/2006/relationships/image" Target="../media/image3.png"/><Relationship Id="rId1" Type="http://schemas.openxmlformats.org/officeDocument/2006/relationships/customXml" Target="../../customXml/item41.xml"/><Relationship Id="rId6" Type="http://schemas.openxmlformats.org/officeDocument/2006/relationships/customXml" Target="../../customXml/item112.xml"/><Relationship Id="rId11" Type="http://schemas.openxmlformats.org/officeDocument/2006/relationships/customXml" Target="../../customXml/item151.xml"/><Relationship Id="rId5" Type="http://schemas.openxmlformats.org/officeDocument/2006/relationships/customXml" Target="../../customXml/item45.xml"/><Relationship Id="rId15" Type="http://schemas.openxmlformats.org/officeDocument/2006/relationships/image" Target="../media/image2.png"/><Relationship Id="rId10" Type="http://schemas.openxmlformats.org/officeDocument/2006/relationships/customXml" Target="../../customXml/item270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260.xml"/><Relationship Id="rId9" Type="http://schemas.openxmlformats.org/officeDocument/2006/relationships/customXml" Target="../../customXml/item183.xml"/><Relationship Id="rId1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1.xml"/><Relationship Id="rId13" Type="http://schemas.openxmlformats.org/officeDocument/2006/relationships/customXml" Target="../../customXml/item266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300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294.xml"/><Relationship Id="rId12" Type="http://schemas.openxmlformats.org/officeDocument/2006/relationships/customXml" Target="../../customXml/item28.xml"/><Relationship Id="rId17" Type="http://schemas.openxmlformats.org/officeDocument/2006/relationships/image" Target="../media/image1.png"/><Relationship Id="rId2" Type="http://schemas.openxmlformats.org/officeDocument/2006/relationships/customXml" Target="../../customXml/item177.xml"/><Relationship Id="rId16" Type="http://schemas.openxmlformats.org/officeDocument/2006/relationships/notesSlide" Target="../notesSlides/notesSlide6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33.xml"/><Relationship Id="rId6" Type="http://schemas.openxmlformats.org/officeDocument/2006/relationships/customXml" Target="../../customXml/item154.xml"/><Relationship Id="rId11" Type="http://schemas.openxmlformats.org/officeDocument/2006/relationships/customXml" Target="../../customXml/item170.xml"/><Relationship Id="rId5" Type="http://schemas.openxmlformats.org/officeDocument/2006/relationships/customXml" Target="../../customXml/item64.xml"/><Relationship Id="rId15" Type="http://schemas.openxmlformats.org/officeDocument/2006/relationships/slideLayout" Target="../slideLayouts/slideLayout2.xml"/><Relationship Id="rId10" Type="http://schemas.openxmlformats.org/officeDocument/2006/relationships/customXml" Target="../../customXml/item331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215.xml"/><Relationship Id="rId9" Type="http://schemas.openxmlformats.org/officeDocument/2006/relationships/customXml" Target="../../customXml/item56.xml"/><Relationship Id="rId14" Type="http://schemas.openxmlformats.org/officeDocument/2006/relationships/customXml" Target="../../customXml/item42.xml"/><Relationship Id="rId2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個人密碼變更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11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功能清單設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447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表格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27293049"/>
              </p:ext>
            </p:extLst>
          </p:nvPr>
        </p:nvGraphicFramePr>
        <p:xfrm>
          <a:off x="493422" y="1856462"/>
          <a:ext cx="8136904" cy="3708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/>
                        <a:t>名稱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群組維護</a:t>
            </a:r>
            <a:endParaRPr lang="zh-TW" altLang="en-US" dirty="0"/>
          </a:p>
        </p:txBody>
      </p:sp>
      <p:graphicFrame>
        <p:nvGraphicFramePr>
          <p:cNvPr id="37" name="內容版面配置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82114534"/>
              </p:ext>
            </p:extLst>
          </p:nvPr>
        </p:nvGraphicFramePr>
        <p:xfrm>
          <a:off x="743822" y="3677655"/>
          <a:ext cx="8229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-1985" y="0"/>
            <a:ext cx="9144000" cy="8613576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矩形 33"/>
          <p:cNvSpPr/>
          <p:nvPr/>
        </p:nvSpPr>
        <p:spPr>
          <a:xfrm>
            <a:off x="506148" y="1014605"/>
            <a:ext cx="8136904" cy="198234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07699327"/>
              </p:ext>
            </p:extLst>
          </p:nvPr>
        </p:nvGraphicFramePr>
        <p:xfrm>
          <a:off x="531858" y="127028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6198208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3"/>
            </p:custDataLst>
          </p:nvPr>
        </p:nvSpPr>
        <p:spPr>
          <a:xfrm>
            <a:off x="7450109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6148" y="3251807"/>
            <a:ext cx="8136904" cy="485771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8910" y="3100096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功能清單設定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55576" y="827420"/>
            <a:ext cx="1569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101" name="表格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51597483"/>
              </p:ext>
            </p:extLst>
          </p:nvPr>
        </p:nvGraphicFramePr>
        <p:xfrm>
          <a:off x="533165" y="1675925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3" name="Content"/>
          <p:cNvSpPr/>
          <p:nvPr>
            <p:custDataLst>
              <p:custData r:id="rId4"/>
            </p:custDataLst>
          </p:nvPr>
        </p:nvSpPr>
        <p:spPr>
          <a:xfrm>
            <a:off x="4644008" y="174470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4" name="DropdownBox"/>
          <p:cNvGrpSpPr/>
          <p:nvPr>
            <p:custDataLst>
              <p:custData r:id="rId5"/>
            </p:custDataLst>
          </p:nvPr>
        </p:nvGrpSpPr>
        <p:grpSpPr>
          <a:xfrm>
            <a:off x="4644008" y="1340768"/>
            <a:ext cx="1220102" cy="228600"/>
            <a:chOff x="4016824" y="3329193"/>
            <a:chExt cx="1097652" cy="137228"/>
          </a:xfrm>
        </p:grpSpPr>
        <p:sp>
          <p:nvSpPr>
            <p:cNvPr id="105" name="Content"/>
            <p:cNvSpPr>
              <a:spLocks/>
            </p:cNvSpPr>
            <p:nvPr/>
          </p:nvSpPr>
          <p:spPr>
            <a:xfrm>
              <a:off x="4016824" y="3329193"/>
              <a:ext cx="1097652" cy="1372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模組一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DownArrow"/>
            <p:cNvSpPr>
              <a:spLocks noChangeAspect="1"/>
            </p:cNvSpPr>
            <p:nvPr/>
          </p:nvSpPr>
          <p:spPr>
            <a:xfrm rot="10800000">
              <a:off x="5004031" y="3389818"/>
              <a:ext cx="73147" cy="2927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endParaRPr lang="en-US" sz="24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700" y="3483936"/>
            <a:ext cx="2304116" cy="277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ScrollbarVertical"/>
          <p:cNvGrpSpPr/>
          <p:nvPr>
            <p:custDataLst>
              <p:custData r:id="rId6"/>
            </p:custDataLst>
          </p:nvPr>
        </p:nvGrpSpPr>
        <p:grpSpPr>
          <a:xfrm>
            <a:off x="2771803" y="3297751"/>
            <a:ext cx="148003" cy="4811769"/>
            <a:chOff x="4550876" y="1543109"/>
            <a:chExt cx="93792" cy="3562291"/>
          </a:xfrm>
        </p:grpSpPr>
        <p:sp>
          <p:nvSpPr>
            <p:cNvPr id="80" name="Background"/>
            <p:cNvSpPr>
              <a:spLocks/>
            </p:cNvSpPr>
            <p:nvPr/>
          </p:nvSpPr>
          <p:spPr>
            <a:xfrm>
              <a:off x="4550876" y="1543109"/>
              <a:ext cx="93785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81" name="Slider"/>
            <p:cNvSpPr>
              <a:spLocks/>
            </p:cNvSpPr>
            <p:nvPr/>
          </p:nvSpPr>
          <p:spPr>
            <a:xfrm>
              <a:off x="4550883" y="1842087"/>
              <a:ext cx="93785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UpArrow"/>
            <p:cNvSpPr>
              <a:spLocks/>
            </p:cNvSpPr>
            <p:nvPr/>
          </p:nvSpPr>
          <p:spPr>
            <a:xfrm>
              <a:off x="4577848" y="1564663"/>
              <a:ext cx="40563" cy="47387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DownArrow"/>
            <p:cNvSpPr>
              <a:spLocks/>
            </p:cNvSpPr>
            <p:nvPr/>
          </p:nvSpPr>
          <p:spPr>
            <a:xfrm rot="10800000">
              <a:off x="4577848" y="5039466"/>
              <a:ext cx="40563" cy="47387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TabGroup"/>
          <p:cNvGrpSpPr/>
          <p:nvPr>
            <p:custDataLst>
              <p:custData r:id="rId7"/>
            </p:custDataLst>
          </p:nvPr>
        </p:nvGrpSpPr>
        <p:grpSpPr>
          <a:xfrm>
            <a:off x="3071178" y="3501008"/>
            <a:ext cx="5421637" cy="3563765"/>
            <a:chOff x="3123888" y="2919230"/>
            <a:chExt cx="3513043" cy="1684830"/>
          </a:xfrm>
        </p:grpSpPr>
        <p:sp>
          <p:nvSpPr>
            <p:cNvPr id="113" name="Container"/>
            <p:cNvSpPr>
              <a:spLocks/>
            </p:cNvSpPr>
            <p:nvPr/>
          </p:nvSpPr>
          <p:spPr>
            <a:xfrm>
              <a:off x="3123888" y="2919230"/>
              <a:ext cx="3513043" cy="168483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TabLine"/>
            <p:cNvSpPr>
              <a:spLocks/>
            </p:cNvSpPr>
            <p:nvPr/>
          </p:nvSpPr>
          <p:spPr>
            <a:xfrm>
              <a:off x="3166264" y="2919231"/>
              <a:ext cx="570992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6" name="文字方塊 115"/>
          <p:cNvSpPr txBox="1"/>
          <p:nvPr/>
        </p:nvSpPr>
        <p:spPr>
          <a:xfrm>
            <a:off x="3148739" y="3356992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002060"/>
                </a:solidFill>
              </a:rPr>
              <a:t>功能新增</a:t>
            </a:r>
          </a:p>
        </p:txBody>
      </p:sp>
      <p:graphicFrame>
        <p:nvGraphicFramePr>
          <p:cNvPr id="107" name="表格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58953552"/>
              </p:ext>
            </p:extLst>
          </p:nvPr>
        </p:nvGraphicFramePr>
        <p:xfrm>
          <a:off x="539552" y="206084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功能代號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Content"/>
          <p:cNvSpPr/>
          <p:nvPr>
            <p:custDataLst>
              <p:custData r:id="rId8"/>
            </p:custDataLst>
          </p:nvPr>
        </p:nvSpPr>
        <p:spPr>
          <a:xfrm>
            <a:off x="4644008" y="212028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38294650"/>
              </p:ext>
            </p:extLst>
          </p:nvPr>
        </p:nvGraphicFramePr>
        <p:xfrm>
          <a:off x="3293072" y="3861048"/>
          <a:ext cx="4896544" cy="25850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448272"/>
                <a:gridCol w="2448272"/>
              </a:tblGrid>
              <a:tr h="31267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功能名稱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功能起迄日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</a:t>
                      </a: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生效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是否繫結</a:t>
                      </a: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預設查詢條件</a:t>
                      </a:r>
                      <a:endParaRPr lang="en-US" altLang="zh-TW" sz="18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功能代號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32" name="群組 131"/>
          <p:cNvGrpSpPr/>
          <p:nvPr/>
        </p:nvGrpSpPr>
        <p:grpSpPr>
          <a:xfrm>
            <a:off x="5807889" y="4245726"/>
            <a:ext cx="2237711" cy="369332"/>
            <a:chOff x="5718665" y="3635732"/>
            <a:chExt cx="2237711" cy="369332"/>
          </a:xfrm>
        </p:grpSpPr>
        <p:sp>
          <p:nvSpPr>
            <p:cNvPr id="149" name="文字方塊 148"/>
            <p:cNvSpPr txBox="1"/>
            <p:nvPr/>
          </p:nvSpPr>
          <p:spPr>
            <a:xfrm>
              <a:off x="6699042" y="3635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~</a:t>
              </a:r>
              <a:endParaRPr lang="zh-TW" altLang="en-US" dirty="0"/>
            </a:p>
          </p:txBody>
        </p:sp>
        <p:grpSp>
          <p:nvGrpSpPr>
            <p:cNvPr id="150" name="DatePicker"/>
            <p:cNvGrpSpPr/>
            <p:nvPr>
              <p:custDataLst>
                <p:custData r:id="rId19"/>
              </p:custDataLst>
            </p:nvPr>
          </p:nvGrpSpPr>
          <p:grpSpPr>
            <a:xfrm>
              <a:off x="5718665" y="3667535"/>
              <a:ext cx="969302" cy="228600"/>
              <a:chOff x="3790801" y="3347716"/>
              <a:chExt cx="969299" cy="228602"/>
            </a:xfrm>
          </p:grpSpPr>
          <p:sp>
            <p:nvSpPr>
              <p:cNvPr id="179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latin typeface="Segoe UI" pitchFamily="34" charset="0"/>
                    <a:cs typeface="Segoe UI" pitchFamily="34" charset="0"/>
                  </a:rPr>
                  <a:t>2000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/1/1   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85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1" name="DatePicker"/>
            <p:cNvGrpSpPr/>
            <p:nvPr>
              <p:custDataLst>
                <p:custData r:id="rId20"/>
              </p:custDataLst>
            </p:nvPr>
          </p:nvGrpSpPr>
          <p:grpSpPr>
            <a:xfrm>
              <a:off x="6987074" y="3679361"/>
              <a:ext cx="969302" cy="228600"/>
              <a:chOff x="3790801" y="3347716"/>
              <a:chExt cx="969299" cy="228602"/>
            </a:xfrm>
          </p:grpSpPr>
          <p:sp>
            <p:nvSpPr>
              <p:cNvPr id="152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2013/3/3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1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86" name="群組 185"/>
          <p:cNvGrpSpPr/>
          <p:nvPr/>
        </p:nvGrpSpPr>
        <p:grpSpPr>
          <a:xfrm>
            <a:off x="5823762" y="4662966"/>
            <a:ext cx="836470" cy="230832"/>
            <a:chOff x="2203878" y="2780928"/>
            <a:chExt cx="836470" cy="230832"/>
          </a:xfrm>
        </p:grpSpPr>
        <p:grpSp>
          <p:nvGrpSpPr>
            <p:cNvPr id="187" name="RadioButtonUnselected"/>
            <p:cNvGrpSpPr/>
            <p:nvPr>
              <p:custDataLst>
                <p:custData r:id="rId17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91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8" name="RadioButtonUnselected"/>
            <p:cNvGrpSpPr/>
            <p:nvPr>
              <p:custDataLst>
                <p:custData r:id="rId18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89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0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95" name="Content"/>
          <p:cNvSpPr/>
          <p:nvPr>
            <p:custDataLst>
              <p:custData r:id="rId9"/>
            </p:custDataLst>
          </p:nvPr>
        </p:nvSpPr>
        <p:spPr>
          <a:xfrm>
            <a:off x="5796136" y="539785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Menu/okay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8" name="Content"/>
          <p:cNvSpPr/>
          <p:nvPr>
            <p:custDataLst>
              <p:custData r:id="rId10"/>
            </p:custDataLst>
          </p:nvPr>
        </p:nvSpPr>
        <p:spPr>
          <a:xfrm>
            <a:off x="5809858" y="39022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功能</a:t>
            </a:r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C-3-2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99" name="RadioButtonSelected"/>
          <p:cNvGrpSpPr/>
          <p:nvPr>
            <p:custDataLst>
              <p:custData r:id="rId11"/>
            </p:custDataLst>
          </p:nvPr>
        </p:nvGrpSpPr>
        <p:grpSpPr>
          <a:xfrm>
            <a:off x="5817479" y="4658557"/>
            <a:ext cx="212430" cy="230832"/>
            <a:chOff x="4356895" y="3334651"/>
            <a:chExt cx="212430" cy="230832"/>
          </a:xfrm>
        </p:grpSpPr>
        <p:sp>
          <p:nvSpPr>
            <p:cNvPr id="200" name="Content"/>
            <p:cNvSpPr txBox="1"/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1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202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7" name="DropdownBox"/>
          <p:cNvGrpSpPr/>
          <p:nvPr>
            <p:custDataLst>
              <p:custData r:id="rId12"/>
            </p:custDataLst>
          </p:nvPr>
        </p:nvGrpSpPr>
        <p:grpSpPr>
          <a:xfrm>
            <a:off x="5809858" y="5793637"/>
            <a:ext cx="1097652" cy="228600"/>
            <a:chOff x="4016824" y="3329200"/>
            <a:chExt cx="1097652" cy="228600"/>
          </a:xfrm>
        </p:grpSpPr>
        <p:sp>
          <p:nvSpPr>
            <p:cNvPr id="88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集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貨日期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90" name="RadioButtonSelected"/>
          <p:cNvGrpSpPr/>
          <p:nvPr>
            <p:custDataLst>
              <p:custData r:id="rId13"/>
            </p:custDataLst>
          </p:nvPr>
        </p:nvGrpSpPr>
        <p:grpSpPr>
          <a:xfrm>
            <a:off x="5832563" y="5037814"/>
            <a:ext cx="520142" cy="230832"/>
            <a:chOff x="4356895" y="3334651"/>
            <a:chExt cx="520142" cy="230832"/>
          </a:xfrm>
        </p:grpSpPr>
        <p:sp>
          <p:nvSpPr>
            <p:cNvPr id="91" name="Content"/>
            <p:cNvSpPr txBox="1"/>
            <p:nvPr/>
          </p:nvSpPr>
          <p:spPr>
            <a:xfrm>
              <a:off x="4356895" y="3334651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繫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結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2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93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5" name="Content"/>
          <p:cNvSpPr/>
          <p:nvPr>
            <p:custDataLst>
              <p:custData r:id="rId14"/>
            </p:custDataLst>
          </p:nvPr>
        </p:nvSpPr>
        <p:spPr>
          <a:xfrm>
            <a:off x="5839112" y="61528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ABC03001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6" name="Content"/>
          <p:cNvSpPr/>
          <p:nvPr>
            <p:custDataLst>
              <p:custData r:id="rId15"/>
            </p:custDataLst>
          </p:nvPr>
        </p:nvSpPr>
        <p:spPr>
          <a:xfrm>
            <a:off x="5955837" y="6669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7" name="Content"/>
          <p:cNvSpPr/>
          <p:nvPr>
            <p:custDataLst>
              <p:custData r:id="rId16"/>
            </p:custDataLst>
          </p:nvPr>
        </p:nvSpPr>
        <p:spPr>
          <a:xfrm>
            <a:off x="7180559" y="6669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81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群組維護</a:t>
            </a:r>
            <a:endParaRPr lang="zh-TW" altLang="en-US" dirty="0"/>
          </a:p>
        </p:txBody>
      </p:sp>
      <p:graphicFrame>
        <p:nvGraphicFramePr>
          <p:cNvPr id="37" name="內容版面配置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48490633"/>
              </p:ext>
            </p:extLst>
          </p:nvPr>
        </p:nvGraphicFramePr>
        <p:xfrm>
          <a:off x="743822" y="3677655"/>
          <a:ext cx="8229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-1985" y="0"/>
            <a:ext cx="9144000" cy="8181528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4" name="矩形 33"/>
          <p:cNvSpPr/>
          <p:nvPr/>
        </p:nvSpPr>
        <p:spPr>
          <a:xfrm>
            <a:off x="506148" y="1014605"/>
            <a:ext cx="8136904" cy="198234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Content"/>
          <p:cNvSpPr/>
          <p:nvPr>
            <p:custDataLst>
              <p:custData r:id="rId2"/>
            </p:custDataLst>
          </p:nvPr>
        </p:nvSpPr>
        <p:spPr>
          <a:xfrm>
            <a:off x="6198208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/>
          <p:nvPr>
            <p:custDataLst>
              <p:custData r:id="rId3"/>
            </p:custDataLst>
          </p:nvPr>
        </p:nvSpPr>
        <p:spPr>
          <a:xfrm>
            <a:off x="7450109" y="26243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6148" y="3251807"/>
            <a:ext cx="8136904" cy="399361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28910" y="3100096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功能清單設定</a:t>
            </a:r>
            <a:endParaRPr lang="zh-TW" altLang="en-US" b="1" dirty="0">
              <a:solidFill>
                <a:srgbClr val="92D05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55576" y="827420"/>
            <a:ext cx="15696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700" y="3483936"/>
            <a:ext cx="2304116" cy="277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" name="ScrollbarVertical"/>
          <p:cNvGrpSpPr/>
          <p:nvPr>
            <p:custDataLst>
              <p:custData r:id="rId4"/>
            </p:custDataLst>
          </p:nvPr>
        </p:nvGrpSpPr>
        <p:grpSpPr>
          <a:xfrm>
            <a:off x="2771787" y="3297751"/>
            <a:ext cx="148003" cy="3947673"/>
            <a:chOff x="4550859" y="1543109"/>
            <a:chExt cx="93802" cy="3562291"/>
          </a:xfrm>
        </p:grpSpPr>
        <p:sp>
          <p:nvSpPr>
            <p:cNvPr id="80" name="Background"/>
            <p:cNvSpPr>
              <a:spLocks/>
            </p:cNvSpPr>
            <p:nvPr/>
          </p:nvSpPr>
          <p:spPr>
            <a:xfrm>
              <a:off x="4550866" y="1543109"/>
              <a:ext cx="93795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81" name="Slider"/>
            <p:cNvSpPr>
              <a:spLocks/>
            </p:cNvSpPr>
            <p:nvPr/>
          </p:nvSpPr>
          <p:spPr>
            <a:xfrm>
              <a:off x="4550859" y="1842086"/>
              <a:ext cx="93795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UpArrow"/>
            <p:cNvSpPr>
              <a:spLocks/>
            </p:cNvSpPr>
            <p:nvPr/>
          </p:nvSpPr>
          <p:spPr>
            <a:xfrm>
              <a:off x="4577833" y="1569381"/>
              <a:ext cx="40567" cy="5775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DownArrow"/>
            <p:cNvSpPr>
              <a:spLocks/>
            </p:cNvSpPr>
            <p:nvPr/>
          </p:nvSpPr>
          <p:spPr>
            <a:xfrm rot="10800000">
              <a:off x="4577833" y="5025034"/>
              <a:ext cx="40567" cy="5775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TabGroup"/>
          <p:cNvGrpSpPr/>
          <p:nvPr>
            <p:custDataLst>
              <p:custData r:id="rId5"/>
            </p:custDataLst>
          </p:nvPr>
        </p:nvGrpSpPr>
        <p:grpSpPr>
          <a:xfrm>
            <a:off x="3071178" y="3501008"/>
            <a:ext cx="5421637" cy="3408865"/>
            <a:chOff x="3123888" y="3053585"/>
            <a:chExt cx="3513043" cy="1550477"/>
          </a:xfrm>
        </p:grpSpPr>
        <p:sp>
          <p:nvSpPr>
            <p:cNvPr id="113" name="Container"/>
            <p:cNvSpPr>
              <a:spLocks/>
            </p:cNvSpPr>
            <p:nvPr/>
          </p:nvSpPr>
          <p:spPr>
            <a:xfrm>
              <a:off x="3123888" y="3053585"/>
              <a:ext cx="3513043" cy="155047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TabLine"/>
            <p:cNvSpPr>
              <a:spLocks/>
            </p:cNvSpPr>
            <p:nvPr/>
          </p:nvSpPr>
          <p:spPr>
            <a:xfrm>
              <a:off x="3166264" y="3053585"/>
              <a:ext cx="570992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6" name="文字方塊 115"/>
          <p:cNvSpPr txBox="1"/>
          <p:nvPr/>
        </p:nvSpPr>
        <p:spPr>
          <a:xfrm>
            <a:off x="3131840" y="3356992"/>
            <a:ext cx="100540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002060"/>
                </a:solidFill>
              </a:rPr>
              <a:t>功能編輯</a:t>
            </a:r>
            <a:endParaRPr lang="zh-TW" altLang="en-US" sz="1600" b="1" dirty="0">
              <a:solidFill>
                <a:srgbClr val="002060"/>
              </a:solidFill>
            </a:endParaRPr>
          </a:p>
        </p:txBody>
      </p:sp>
      <p:graphicFrame>
        <p:nvGraphicFramePr>
          <p:cNvPr id="212" name="表格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68806302"/>
              </p:ext>
            </p:extLst>
          </p:nvPr>
        </p:nvGraphicFramePr>
        <p:xfrm>
          <a:off x="531858" y="1270288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3" name="表格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59063754"/>
              </p:ext>
            </p:extLst>
          </p:nvPr>
        </p:nvGraphicFramePr>
        <p:xfrm>
          <a:off x="530248" y="1658581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4" name="Content"/>
          <p:cNvSpPr/>
          <p:nvPr>
            <p:custDataLst>
              <p:custData r:id="rId6"/>
            </p:custDataLst>
          </p:nvPr>
        </p:nvSpPr>
        <p:spPr>
          <a:xfrm>
            <a:off x="4644008" y="174470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15" name="DropdownBox"/>
          <p:cNvGrpSpPr/>
          <p:nvPr>
            <p:custDataLst>
              <p:custData r:id="rId7"/>
            </p:custDataLst>
          </p:nvPr>
        </p:nvGrpSpPr>
        <p:grpSpPr>
          <a:xfrm>
            <a:off x="4644008" y="1340768"/>
            <a:ext cx="1220102" cy="228600"/>
            <a:chOff x="4016824" y="3329193"/>
            <a:chExt cx="1097652" cy="137228"/>
          </a:xfrm>
        </p:grpSpPr>
        <p:sp>
          <p:nvSpPr>
            <p:cNvPr id="216" name="Content"/>
            <p:cNvSpPr>
              <a:spLocks/>
            </p:cNvSpPr>
            <p:nvPr/>
          </p:nvSpPr>
          <p:spPr>
            <a:xfrm>
              <a:off x="4016824" y="3329193"/>
              <a:ext cx="1097652" cy="1372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模組一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7" name="DownArrow"/>
            <p:cNvSpPr>
              <a:spLocks noChangeAspect="1"/>
            </p:cNvSpPr>
            <p:nvPr/>
          </p:nvSpPr>
          <p:spPr>
            <a:xfrm rot="10800000">
              <a:off x="5004031" y="3389818"/>
              <a:ext cx="73147" cy="29275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endParaRPr lang="en-US" sz="2400" dirty="0"/>
            </a:p>
          </p:txBody>
        </p:sp>
      </p:grpSp>
      <p:graphicFrame>
        <p:nvGraphicFramePr>
          <p:cNvPr id="218" name="表格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65679681"/>
              </p:ext>
            </p:extLst>
          </p:nvPr>
        </p:nvGraphicFramePr>
        <p:xfrm>
          <a:off x="535700" y="2049160"/>
          <a:ext cx="8136904" cy="370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功能代號</a:t>
                      </a:r>
                      <a:endParaRPr lang="zh-TW" altLang="en-US" sz="1400" b="1" dirty="0" smtClean="0"/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9" name="Content"/>
          <p:cNvSpPr/>
          <p:nvPr>
            <p:custDataLst>
              <p:custData r:id="rId8"/>
            </p:custDataLst>
          </p:nvPr>
        </p:nvSpPr>
        <p:spPr>
          <a:xfrm>
            <a:off x="4644008" y="212028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85466632"/>
              </p:ext>
            </p:extLst>
          </p:nvPr>
        </p:nvGraphicFramePr>
        <p:xfrm>
          <a:off x="3293072" y="3789040"/>
          <a:ext cx="4896544" cy="258504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448272"/>
                <a:gridCol w="2448272"/>
              </a:tblGrid>
              <a:tr h="31267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功能名稱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功能起迄日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功能</a:t>
                      </a: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生效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是否繫結</a:t>
                      </a: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Url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預設查詢條件</a:t>
                      </a:r>
                      <a:endParaRPr lang="en-US" altLang="zh-TW" sz="18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988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  <a:cs typeface="Segoe UI" pitchFamily="34" charset="0"/>
                        </a:rPr>
                        <a:t>功能代號</a:t>
                      </a:r>
                      <a:endParaRPr lang="en-US" altLang="zh-TW" sz="1600" b="1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92" name="群組 91"/>
          <p:cNvGrpSpPr/>
          <p:nvPr/>
        </p:nvGrpSpPr>
        <p:grpSpPr>
          <a:xfrm>
            <a:off x="5807889" y="4173718"/>
            <a:ext cx="2237711" cy="369332"/>
            <a:chOff x="5718665" y="3635732"/>
            <a:chExt cx="2237711" cy="369332"/>
          </a:xfrm>
        </p:grpSpPr>
        <p:sp>
          <p:nvSpPr>
            <p:cNvPr id="93" name="文字方塊 92"/>
            <p:cNvSpPr txBox="1"/>
            <p:nvPr/>
          </p:nvSpPr>
          <p:spPr>
            <a:xfrm>
              <a:off x="6699042" y="36357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~</a:t>
              </a:r>
              <a:endParaRPr lang="zh-TW" altLang="en-US" dirty="0"/>
            </a:p>
          </p:txBody>
        </p:sp>
        <p:grpSp>
          <p:nvGrpSpPr>
            <p:cNvPr id="94" name="DatePicker"/>
            <p:cNvGrpSpPr/>
            <p:nvPr>
              <p:custDataLst>
                <p:custData r:id="rId20"/>
              </p:custDataLst>
            </p:nvPr>
          </p:nvGrpSpPr>
          <p:grpSpPr>
            <a:xfrm>
              <a:off x="5718665" y="3667535"/>
              <a:ext cx="969302" cy="228600"/>
              <a:chOff x="3790801" y="3347716"/>
              <a:chExt cx="969299" cy="228602"/>
            </a:xfrm>
          </p:grpSpPr>
          <p:sp>
            <p:nvSpPr>
              <p:cNvPr id="98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latin typeface="Segoe UI" pitchFamily="34" charset="0"/>
                    <a:cs typeface="Segoe UI" pitchFamily="34" charset="0"/>
                  </a:rPr>
                  <a:t>2000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/1/1   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0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5" name="DatePicker"/>
            <p:cNvGrpSpPr/>
            <p:nvPr>
              <p:custDataLst>
                <p:custData r:id="rId21"/>
              </p:custDataLst>
            </p:nvPr>
          </p:nvGrpSpPr>
          <p:grpSpPr>
            <a:xfrm>
              <a:off x="6987074" y="3679361"/>
              <a:ext cx="969302" cy="228600"/>
              <a:chOff x="3790801" y="3347716"/>
              <a:chExt cx="969299" cy="228602"/>
            </a:xfrm>
          </p:grpSpPr>
          <p:sp>
            <p:nvSpPr>
              <p:cNvPr id="96" name="Content"/>
              <p:cNvSpPr/>
              <p:nvPr/>
            </p:nvSpPr>
            <p:spPr>
              <a:xfrm>
                <a:off x="3790801" y="3347718"/>
                <a:ext cx="698655" cy="228600"/>
              </a:xfrm>
              <a:prstGeom prst="rect">
                <a:avLst/>
              </a:prstGeom>
              <a:solidFill>
                <a:sysClr val="window" lastClr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0" rtlCol="0" anchor="ctr"/>
              <a:lstStyle/>
              <a:p>
                <a:r>
                  <a:rPr lang="en-US" sz="1200" dirty="0" smtClean="0">
                    <a:solidFill>
                      <a:srgbClr val="000000"/>
                    </a:solidFill>
                    <a:latin typeface="Segoe UI" pitchFamily="34" charset="0"/>
                    <a:cs typeface="Segoe UI" pitchFamily="34" charset="0"/>
                  </a:rPr>
                  <a:t>2013/3/3</a:t>
                </a:r>
                <a:endPara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97" name="Icon" descr="C:\Users\t-dantay\Documents\First24\calendar1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017" y="3347716"/>
                <a:ext cx="225083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1" name="群組 100"/>
          <p:cNvGrpSpPr/>
          <p:nvPr/>
        </p:nvGrpSpPr>
        <p:grpSpPr>
          <a:xfrm>
            <a:off x="5823762" y="4590958"/>
            <a:ext cx="836470" cy="230832"/>
            <a:chOff x="2203878" y="2780928"/>
            <a:chExt cx="836470" cy="230832"/>
          </a:xfrm>
        </p:grpSpPr>
        <p:grpSp>
          <p:nvGrpSpPr>
            <p:cNvPr id="102" name="RadioButtonUnselected"/>
            <p:cNvGrpSpPr/>
            <p:nvPr>
              <p:custDataLst>
                <p:custData r:id="rId18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06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3" name="RadioButtonUnselected"/>
            <p:cNvGrpSpPr/>
            <p:nvPr>
              <p:custDataLst>
                <p:custData r:id="rId19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04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8" name="Content"/>
          <p:cNvSpPr/>
          <p:nvPr>
            <p:custDataLst>
              <p:custData r:id="rId9"/>
            </p:custDataLst>
          </p:nvPr>
        </p:nvSpPr>
        <p:spPr>
          <a:xfrm>
            <a:off x="5796136" y="532584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Menu/okay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/>
          <p:nvPr>
            <p:custDataLst>
              <p:custData r:id="rId10"/>
            </p:custDataLst>
          </p:nvPr>
        </p:nvSpPr>
        <p:spPr>
          <a:xfrm>
            <a:off x="5809858" y="383024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zh-TW" altLang="en-US" sz="1200" dirty="0" smtClean="0">
                <a:latin typeface="Segoe UI" pitchFamily="34" charset="0"/>
                <a:cs typeface="Segoe UI" pitchFamily="34" charset="0"/>
              </a:rPr>
              <a:t>功能</a:t>
            </a:r>
            <a:r>
              <a:rPr lang="en-US" altLang="zh-TW" sz="1200" dirty="0" smtClean="0">
                <a:latin typeface="Segoe UI" pitchFamily="34" charset="0"/>
                <a:cs typeface="Segoe UI" pitchFamily="34" charset="0"/>
              </a:rPr>
              <a:t>C-3-2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0" name="RadioButtonSelected"/>
          <p:cNvGrpSpPr/>
          <p:nvPr>
            <p:custDataLst>
              <p:custData r:id="rId11"/>
            </p:custDataLst>
          </p:nvPr>
        </p:nvGrpSpPr>
        <p:grpSpPr>
          <a:xfrm>
            <a:off x="5817479" y="4586549"/>
            <a:ext cx="212430" cy="230832"/>
            <a:chOff x="4356895" y="3334651"/>
            <a:chExt cx="212430" cy="230832"/>
          </a:xfrm>
        </p:grpSpPr>
        <p:sp>
          <p:nvSpPr>
            <p:cNvPr id="118" name="Content"/>
            <p:cNvSpPr txBox="1"/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9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133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5" name="DropdownBox"/>
          <p:cNvGrpSpPr/>
          <p:nvPr>
            <p:custDataLst>
              <p:custData r:id="rId12"/>
            </p:custDataLst>
          </p:nvPr>
        </p:nvGrpSpPr>
        <p:grpSpPr>
          <a:xfrm>
            <a:off x="5809858" y="5721629"/>
            <a:ext cx="1097652" cy="228600"/>
            <a:chOff x="4016824" y="3329200"/>
            <a:chExt cx="1097652" cy="228600"/>
          </a:xfrm>
        </p:grpSpPr>
        <p:sp>
          <p:nvSpPr>
            <p:cNvPr id="13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集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貨日期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7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38" name="RadioButtonSelected"/>
          <p:cNvGrpSpPr/>
          <p:nvPr>
            <p:custDataLst>
              <p:custData r:id="rId13"/>
            </p:custDataLst>
          </p:nvPr>
        </p:nvGrpSpPr>
        <p:grpSpPr>
          <a:xfrm>
            <a:off x="5832563" y="4965806"/>
            <a:ext cx="520142" cy="230832"/>
            <a:chOff x="4356895" y="3334651"/>
            <a:chExt cx="520142" cy="230832"/>
          </a:xfrm>
        </p:grpSpPr>
        <p:sp>
          <p:nvSpPr>
            <p:cNvPr id="139" name="Content"/>
            <p:cNvSpPr txBox="1"/>
            <p:nvPr/>
          </p:nvSpPr>
          <p:spPr>
            <a:xfrm>
              <a:off x="4356895" y="3334651"/>
              <a:ext cx="520142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繫</a:t>
              </a:r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結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40" name="Group 3"/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141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InnerCircle"/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43" name="Content"/>
          <p:cNvSpPr/>
          <p:nvPr>
            <p:custDataLst>
              <p:custData r:id="rId14"/>
            </p:custDataLst>
          </p:nvPr>
        </p:nvSpPr>
        <p:spPr>
          <a:xfrm>
            <a:off x="5839112" y="608084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ABC03001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4" name="Content"/>
          <p:cNvSpPr/>
          <p:nvPr>
            <p:custDataLst>
              <p:custData r:id="rId15"/>
            </p:custDataLst>
          </p:nvPr>
        </p:nvSpPr>
        <p:spPr>
          <a:xfrm>
            <a:off x="5985688" y="65253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5" name="Content"/>
          <p:cNvSpPr/>
          <p:nvPr>
            <p:custDataLst>
              <p:custData r:id="rId16"/>
            </p:custDataLst>
          </p:nvPr>
        </p:nvSpPr>
        <p:spPr>
          <a:xfrm>
            <a:off x="3321392" y="65253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刪除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6" name="Content"/>
          <p:cNvSpPr/>
          <p:nvPr>
            <p:custDataLst>
              <p:custData r:id="rId17"/>
            </p:custDataLst>
          </p:nvPr>
        </p:nvSpPr>
        <p:spPr>
          <a:xfrm>
            <a:off x="7180559" y="65253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666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功能清單對應設定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1806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7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79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80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04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1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02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8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9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9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8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84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8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8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9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501008"/>
            <a:ext cx="8136904" cy="3024336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xmlns="" val="3419558527"/>
              </p:ext>
            </p:extLst>
          </p:nvPr>
        </p:nvGraphicFramePr>
        <p:xfrm>
          <a:off x="602703" y="4100355"/>
          <a:ext cx="7820965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68470"/>
                <a:gridCol w="1742618"/>
                <a:gridCol w="1468470"/>
                <a:gridCol w="1468470"/>
                <a:gridCol w="1672937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角色來源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自訂角色</a:t>
                      </a:r>
                      <a:endParaRPr lang="en-US" altLang="zh-TW" sz="1200" dirty="0"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B01</a:t>
                      </a:r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/>
                        <a:t>區經理</a:t>
                      </a:r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/>
                        <a:t>職稱角色</a:t>
                      </a:r>
                      <a:endParaRPr lang="en-US" altLang="zh-TW" sz="12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  <a:cs typeface="Segoe UI" pitchFamily="34" charset="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Y</a:t>
                      </a: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244408" y="4376858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380312" y="440534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5" action="ppaction://hlinksldjump"/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6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1" name="矩形 90"/>
          <p:cNvSpPr/>
          <p:nvPr/>
        </p:nvSpPr>
        <p:spPr>
          <a:xfrm>
            <a:off x="505368" y="1096902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文字方塊 106"/>
          <p:cNvSpPr txBox="1"/>
          <p:nvPr/>
        </p:nvSpPr>
        <p:spPr>
          <a:xfrm>
            <a:off x="777685" y="91223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75246097"/>
              </p:ext>
            </p:extLst>
          </p:nvPr>
        </p:nvGraphicFramePr>
        <p:xfrm>
          <a:off x="743032" y="1490640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9" name="Content"/>
          <p:cNvSpPr/>
          <p:nvPr>
            <p:custDataLst>
              <p:custData r:id="rId4"/>
            </p:custDataLst>
          </p:nvPr>
        </p:nvSpPr>
        <p:spPr>
          <a:xfrm>
            <a:off x="2094588" y="158449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0" name="Content"/>
          <p:cNvSpPr/>
          <p:nvPr>
            <p:custDataLst>
              <p:custData r:id="rId5"/>
            </p:custDataLst>
          </p:nvPr>
        </p:nvSpPr>
        <p:spPr>
          <a:xfrm>
            <a:off x="2094588" y="197336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304417"/>
            <a:ext cx="827919" cy="307238"/>
            <a:chOff x="4356895" y="3334651"/>
            <a:chExt cx="827919" cy="230832"/>
          </a:xfrm>
        </p:grpSpPr>
        <p:sp>
          <p:nvSpPr>
            <p:cNvPr id="11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3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304417"/>
            <a:ext cx="827919" cy="307238"/>
            <a:chOff x="4356895" y="3299482"/>
            <a:chExt cx="827919" cy="230832"/>
          </a:xfrm>
        </p:grpSpPr>
        <p:sp>
          <p:nvSpPr>
            <p:cNvPr id="115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6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7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304417"/>
            <a:ext cx="827919" cy="307238"/>
            <a:chOff x="4356895" y="3353175"/>
            <a:chExt cx="827919" cy="230832"/>
          </a:xfrm>
        </p:grpSpPr>
        <p:sp>
          <p:nvSpPr>
            <p:cNvPr id="118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9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1" name="Content"/>
          <p:cNvSpPr/>
          <p:nvPr>
            <p:custDataLst>
              <p:custData r:id="rId9"/>
            </p:custDataLst>
          </p:nvPr>
        </p:nvSpPr>
        <p:spPr>
          <a:xfrm>
            <a:off x="6169342" y="279605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2" name="Content"/>
          <p:cNvSpPr/>
          <p:nvPr>
            <p:custDataLst>
              <p:custData r:id="rId10"/>
            </p:custDataLst>
          </p:nvPr>
        </p:nvSpPr>
        <p:spPr>
          <a:xfrm>
            <a:off x="7421243" y="280862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623693" y="3316342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86104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714" y="5979829"/>
            <a:ext cx="7780954" cy="32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Content"/>
          <p:cNvSpPr/>
          <p:nvPr>
            <p:custDataLst>
              <p:custData r:id="rId11"/>
            </p:custDataLst>
          </p:nvPr>
        </p:nvSpPr>
        <p:spPr>
          <a:xfrm>
            <a:off x="611560" y="3717032"/>
            <a:ext cx="864000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匯出</a:t>
            </a:r>
            <a:r>
              <a:rPr lang="en-US" altLang="zh-TW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Excel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00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20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21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22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50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3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8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5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6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6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7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8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7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8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9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0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1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2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3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4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5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00" name="TabLine"/>
          <p:cNvSpPr>
            <a:spLocks/>
          </p:cNvSpPr>
          <p:nvPr/>
        </p:nvSpPr>
        <p:spPr>
          <a:xfrm>
            <a:off x="353677" y="-4626508"/>
            <a:ext cx="881204" cy="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97116" y="3372481"/>
            <a:ext cx="8136904" cy="293683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143" name="表格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48873100"/>
              </p:ext>
            </p:extLst>
          </p:nvPr>
        </p:nvGraphicFramePr>
        <p:xfrm>
          <a:off x="996720" y="3663344"/>
          <a:ext cx="7519839" cy="206991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29228"/>
                <a:gridCol w="1635249"/>
                <a:gridCol w="1144674"/>
                <a:gridCol w="3310688"/>
              </a:tblGrid>
              <a:tr h="428090">
                <a:tc gridSpan="4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090"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8090">
                <a:tc vMerge="1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01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9553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7" name="文字方塊 106"/>
          <p:cNvSpPr txBox="1"/>
          <p:nvPr/>
        </p:nvSpPr>
        <p:spPr>
          <a:xfrm>
            <a:off x="1038404" y="3187815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權限設定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697116" y="1093385"/>
            <a:ext cx="8136904" cy="209442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9" name="表格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2826401"/>
              </p:ext>
            </p:extLst>
          </p:nvPr>
        </p:nvGraphicFramePr>
        <p:xfrm>
          <a:off x="934780" y="1412776"/>
          <a:ext cx="7588968" cy="120410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細明體" pitchFamily="49" charset="-120"/>
                          <a:ea typeface="細明體" pitchFamily="49" charset="-120"/>
                        </a:rPr>
                        <a:t>角色</a:t>
                      </a:r>
                      <a:endParaRPr lang="zh-TW" altLang="en-US" sz="1400" b="0" dirty="0"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模組名稱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功能名稱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1" name="Content"/>
          <p:cNvSpPr/>
          <p:nvPr>
            <p:custDataLst>
              <p:custData r:id="rId2"/>
            </p:custDataLst>
          </p:nvPr>
        </p:nvSpPr>
        <p:spPr>
          <a:xfrm>
            <a:off x="2286336" y="228554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1" name="Content"/>
          <p:cNvSpPr/>
          <p:nvPr>
            <p:custDataLst>
              <p:custData r:id="rId3"/>
            </p:custDataLst>
          </p:nvPr>
        </p:nvSpPr>
        <p:spPr>
          <a:xfrm>
            <a:off x="6315893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2" name="Content"/>
          <p:cNvSpPr/>
          <p:nvPr>
            <p:custDataLst>
              <p:custData r:id="rId4"/>
            </p:custDataLst>
          </p:nvPr>
        </p:nvSpPr>
        <p:spPr>
          <a:xfrm>
            <a:off x="7597524" y="2832299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925414" y="908720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功能清單查詢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175" name="CheckBoxUnchecked"/>
          <p:cNvGrpSpPr/>
          <p:nvPr>
            <p:custDataLst>
              <p:custData r:id="rId5"/>
            </p:custDataLst>
          </p:nvPr>
        </p:nvGrpSpPr>
        <p:grpSpPr>
          <a:xfrm>
            <a:off x="2892083" y="4524609"/>
            <a:ext cx="1201414" cy="454475"/>
            <a:chOff x="4225584" y="1545205"/>
            <a:chExt cx="1125970" cy="509903"/>
          </a:xfrm>
        </p:grpSpPr>
        <p:sp>
          <p:nvSpPr>
            <p:cNvPr id="176" name="Content"/>
            <p:cNvSpPr txBox="1">
              <a:spLocks/>
            </p:cNvSpPr>
            <p:nvPr/>
          </p:nvSpPr>
          <p:spPr>
            <a:xfrm>
              <a:off x="4225589" y="1545205"/>
              <a:ext cx="1125965" cy="5099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功能</a:t>
              </a:r>
              <a:r>
                <a:rPr lang="en-US" altLang="zh-TW" sz="1200" dirty="0">
                  <a:latin typeface="微軟正黑體" pitchFamily="34" charset="-120"/>
                  <a:ea typeface="微軟正黑體" pitchFamily="34" charset="-120"/>
                </a:rPr>
                <a:t>-</a:t>
              </a:r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角色對應</a:t>
              </a:r>
            </a:p>
          </p:txBody>
        </p:sp>
        <p:sp>
          <p:nvSpPr>
            <p:cNvPr id="177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8" name="CheckBoxUnchecked"/>
          <p:cNvGrpSpPr/>
          <p:nvPr>
            <p:custDataLst>
              <p:custData r:id="rId6"/>
            </p:custDataLst>
          </p:nvPr>
        </p:nvGrpSpPr>
        <p:grpSpPr>
          <a:xfrm>
            <a:off x="4283969" y="4145726"/>
            <a:ext cx="864097" cy="358173"/>
            <a:chOff x="3127640" y="1398301"/>
            <a:chExt cx="1134559" cy="401855"/>
          </a:xfrm>
        </p:grpSpPr>
        <p:sp>
          <p:nvSpPr>
            <p:cNvPr id="179" name="Content"/>
            <p:cNvSpPr txBox="1">
              <a:spLocks/>
            </p:cNvSpPr>
            <p:nvPr/>
          </p:nvSpPr>
          <p:spPr>
            <a:xfrm>
              <a:off x="3127648" y="1398301"/>
              <a:ext cx="1134551" cy="401855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角色維護</a:t>
              </a:r>
            </a:p>
          </p:txBody>
        </p:sp>
        <p:sp>
          <p:nvSpPr>
            <p:cNvPr id="180" name="CheckBox"/>
            <p:cNvSpPr>
              <a:spLocks/>
            </p:cNvSpPr>
            <p:nvPr/>
          </p:nvSpPr>
          <p:spPr>
            <a:xfrm>
              <a:off x="3127640" y="1540808"/>
              <a:ext cx="140115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9" name="CheckBoxUnchecked"/>
          <p:cNvGrpSpPr/>
          <p:nvPr>
            <p:custDataLst>
              <p:custData r:id="rId7"/>
            </p:custDataLst>
          </p:nvPr>
        </p:nvGrpSpPr>
        <p:grpSpPr>
          <a:xfrm>
            <a:off x="2905736" y="4221769"/>
            <a:ext cx="827924" cy="230832"/>
            <a:chOff x="4225584" y="1670664"/>
            <a:chExt cx="775934" cy="258984"/>
          </a:xfrm>
        </p:grpSpPr>
        <p:sp>
          <p:nvSpPr>
            <p:cNvPr id="80" name="Content"/>
            <p:cNvSpPr txBox="1">
              <a:spLocks/>
            </p:cNvSpPr>
            <p:nvPr/>
          </p:nvSpPr>
          <p:spPr>
            <a:xfrm>
              <a:off x="4225589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>
                  <a:latin typeface="微軟正黑體" pitchFamily="34" charset="-120"/>
                  <a:ea typeface="微軟正黑體" pitchFamily="34" charset="-120"/>
                </a:rPr>
                <a:t>角色主檔</a:t>
              </a:r>
            </a:p>
          </p:txBody>
        </p:sp>
        <p:sp>
          <p:nvSpPr>
            <p:cNvPr id="81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CheckBoxUnchecked"/>
          <p:cNvGrpSpPr/>
          <p:nvPr>
            <p:custDataLst>
              <p:custData r:id="rId8"/>
            </p:custDataLst>
          </p:nvPr>
        </p:nvGrpSpPr>
        <p:grpSpPr>
          <a:xfrm>
            <a:off x="4239580" y="3786301"/>
            <a:ext cx="827922" cy="230832"/>
            <a:chOff x="4225584" y="1670664"/>
            <a:chExt cx="775932" cy="258984"/>
          </a:xfrm>
        </p:grpSpPr>
        <p:sp>
          <p:nvSpPr>
            <p:cNvPr id="83" name="Content"/>
            <p:cNvSpPr txBox="1">
              <a:spLocks/>
            </p:cNvSpPr>
            <p:nvPr/>
          </p:nvSpPr>
          <p:spPr>
            <a:xfrm>
              <a:off x="4225587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ctr"/>
              <a:r>
                <a:rPr lang="zh-TW" altLang="en-US" sz="1200" b="1" smtClean="0">
                  <a:latin typeface="微軟正黑體" pitchFamily="34" charset="-120"/>
                  <a:ea typeface="微軟正黑體" pitchFamily="34" charset="-120"/>
                </a:rPr>
                <a:t>權限模組</a:t>
              </a:r>
              <a:endParaRPr lang="zh-TW" altLang="en-US" sz="12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4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CheckBoxUnchecked"/>
          <p:cNvGrpSpPr/>
          <p:nvPr>
            <p:custDataLst>
              <p:custData r:id="rId9"/>
            </p:custDataLst>
          </p:nvPr>
        </p:nvGrpSpPr>
        <p:grpSpPr>
          <a:xfrm>
            <a:off x="1595012" y="4035472"/>
            <a:ext cx="836442" cy="489137"/>
            <a:chOff x="3244571" y="1741735"/>
            <a:chExt cx="1081029" cy="1843262"/>
          </a:xfrm>
        </p:grpSpPr>
        <p:sp>
          <p:nvSpPr>
            <p:cNvPr id="86" name="Content"/>
            <p:cNvSpPr txBox="1">
              <a:spLocks/>
            </p:cNvSpPr>
            <p:nvPr/>
          </p:nvSpPr>
          <p:spPr>
            <a:xfrm>
              <a:off x="3244577" y="1741735"/>
              <a:ext cx="1081023" cy="184326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角色設定</a:t>
              </a:r>
            </a:p>
          </p:txBody>
        </p:sp>
        <p:sp>
          <p:nvSpPr>
            <p:cNvPr id="87" name="CheckBox"/>
            <p:cNvSpPr>
              <a:spLocks/>
            </p:cNvSpPr>
            <p:nvPr/>
          </p:nvSpPr>
          <p:spPr>
            <a:xfrm>
              <a:off x="3244571" y="2467144"/>
              <a:ext cx="137919" cy="39244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CheckBoxUnchecked"/>
          <p:cNvGrpSpPr/>
          <p:nvPr>
            <p:custDataLst>
              <p:custData r:id="rId10"/>
            </p:custDataLst>
          </p:nvPr>
        </p:nvGrpSpPr>
        <p:grpSpPr>
          <a:xfrm>
            <a:off x="1603530" y="4964561"/>
            <a:ext cx="827925" cy="230832"/>
            <a:chOff x="4225584" y="1670664"/>
            <a:chExt cx="775935" cy="258984"/>
          </a:xfrm>
        </p:grpSpPr>
        <p:sp>
          <p:nvSpPr>
            <p:cNvPr id="89" name="Content"/>
            <p:cNvSpPr txBox="1">
              <a:spLocks/>
            </p:cNvSpPr>
            <p:nvPr/>
          </p:nvSpPr>
          <p:spPr>
            <a:xfrm>
              <a:off x="4225590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帳號設定</a:t>
              </a:r>
            </a:p>
          </p:txBody>
        </p:sp>
        <p:sp>
          <p:nvSpPr>
            <p:cNvPr id="90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CheckBoxUnchecked"/>
          <p:cNvGrpSpPr/>
          <p:nvPr>
            <p:custDataLst>
              <p:custData r:id="rId11"/>
            </p:custDataLst>
          </p:nvPr>
        </p:nvGrpSpPr>
        <p:grpSpPr>
          <a:xfrm>
            <a:off x="1583836" y="5373216"/>
            <a:ext cx="827925" cy="230832"/>
            <a:chOff x="4225584" y="1670664"/>
            <a:chExt cx="775935" cy="258984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4225590" y="1670664"/>
              <a:ext cx="775929" cy="258984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pPr algn="r">
                <a:defRPr/>
              </a:pPr>
              <a:r>
                <a:rPr lang="zh-TW" altLang="en-US" sz="1200" b="1" dirty="0">
                  <a:latin typeface="微軟正黑體" pitchFamily="34" charset="-120"/>
                  <a:ea typeface="微軟正黑體" pitchFamily="34" charset="-120"/>
                </a:rPr>
                <a:t>功能設定</a:t>
              </a:r>
            </a:p>
          </p:txBody>
        </p:sp>
        <p:sp>
          <p:nvSpPr>
            <p:cNvPr id="93" name="CheckBox"/>
            <p:cNvSpPr>
              <a:spLocks/>
            </p:cNvSpPr>
            <p:nvPr/>
          </p:nvSpPr>
          <p:spPr>
            <a:xfrm>
              <a:off x="4225584" y="1741735"/>
              <a:ext cx="100013" cy="11684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5326727" y="4221768"/>
            <a:ext cx="2557641" cy="235170"/>
            <a:chOff x="5270811" y="4221768"/>
            <a:chExt cx="2557641" cy="235170"/>
          </a:xfrm>
        </p:grpSpPr>
        <p:grpSp>
          <p:nvGrpSpPr>
            <p:cNvPr id="34" name="CheckBoxUnchecked"/>
            <p:cNvGrpSpPr/>
            <p:nvPr>
              <p:custDataLst>
                <p:custData r:id="rId22"/>
              </p:custDataLst>
            </p:nvPr>
          </p:nvGrpSpPr>
          <p:grpSpPr>
            <a:xfrm>
              <a:off x="5270811" y="4221769"/>
              <a:ext cx="520180" cy="230832"/>
              <a:chOff x="5179843" y="2087449"/>
              <a:chExt cx="487514" cy="216403"/>
            </a:xfrm>
          </p:grpSpPr>
          <p:sp>
            <p:nvSpPr>
              <p:cNvPr id="35" name="Content"/>
              <p:cNvSpPr txBox="1"/>
              <p:nvPr/>
            </p:nvSpPr>
            <p:spPr>
              <a:xfrm>
                <a:off x="517987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查詢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" name="CheckBoxUnchecked"/>
            <p:cNvGrpSpPr/>
            <p:nvPr>
              <p:custDataLst>
                <p:custData r:id="rId23"/>
              </p:custDataLst>
            </p:nvPr>
          </p:nvGrpSpPr>
          <p:grpSpPr>
            <a:xfrm>
              <a:off x="5765072" y="4221769"/>
              <a:ext cx="520147" cy="230832"/>
              <a:chOff x="4954143" y="2087449"/>
              <a:chExt cx="487482" cy="216403"/>
            </a:xfrm>
          </p:grpSpPr>
          <p:sp>
            <p:nvSpPr>
              <p:cNvPr id="38" name="Content"/>
              <p:cNvSpPr txBox="1">
                <a:spLocks/>
              </p:cNvSpPr>
              <p:nvPr/>
            </p:nvSpPr>
            <p:spPr>
              <a:xfrm>
                <a:off x="4954148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新增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9" name="CheckBox"/>
              <p:cNvSpPr>
                <a:spLocks/>
              </p:cNvSpPr>
              <p:nvPr/>
            </p:nvSpPr>
            <p:spPr>
              <a:xfrm>
                <a:off x="4954143" y="2146834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0" name="CheckBoxUnchecked"/>
            <p:cNvGrpSpPr/>
            <p:nvPr>
              <p:custDataLst>
                <p:custData r:id="rId24"/>
              </p:custDataLst>
            </p:nvPr>
          </p:nvGrpSpPr>
          <p:grpSpPr>
            <a:xfrm>
              <a:off x="6264490" y="4221768"/>
              <a:ext cx="539758" cy="230832"/>
              <a:chOff x="5179843" y="2087449"/>
              <a:chExt cx="505861" cy="216403"/>
            </a:xfrm>
          </p:grpSpPr>
          <p:sp>
            <p:nvSpPr>
              <p:cNvPr id="41" name="Content"/>
              <p:cNvSpPr txBox="1"/>
              <p:nvPr/>
            </p:nvSpPr>
            <p:spPr>
              <a:xfrm>
                <a:off x="5198227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維護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CheckBoxUnchecked"/>
            <p:cNvGrpSpPr/>
            <p:nvPr>
              <p:custDataLst>
                <p:custData r:id="rId25"/>
              </p:custDataLst>
            </p:nvPr>
          </p:nvGrpSpPr>
          <p:grpSpPr>
            <a:xfrm>
              <a:off x="6804248" y="4221769"/>
              <a:ext cx="520147" cy="230832"/>
              <a:chOff x="5179843" y="2087449"/>
              <a:chExt cx="487483" cy="216403"/>
            </a:xfrm>
          </p:grpSpPr>
          <p:sp>
            <p:nvSpPr>
              <p:cNvPr id="44" name="Content"/>
              <p:cNvSpPr txBox="1"/>
              <p:nvPr/>
            </p:nvSpPr>
            <p:spPr>
              <a:xfrm>
                <a:off x="5179848" y="2087449"/>
                <a:ext cx="48747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刪除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4" name="CheckBoxUnchecked"/>
            <p:cNvGrpSpPr/>
            <p:nvPr>
              <p:custDataLst>
                <p:custData r:id="rId26"/>
              </p:custDataLst>
            </p:nvPr>
          </p:nvGrpSpPr>
          <p:grpSpPr>
            <a:xfrm>
              <a:off x="7308304" y="4226106"/>
              <a:ext cx="520148" cy="230832"/>
              <a:chOff x="5179843" y="2087449"/>
              <a:chExt cx="487484" cy="216403"/>
            </a:xfrm>
          </p:grpSpPr>
          <p:sp>
            <p:nvSpPr>
              <p:cNvPr id="96" name="Content"/>
              <p:cNvSpPr txBox="1"/>
              <p:nvPr/>
            </p:nvSpPr>
            <p:spPr>
              <a:xfrm>
                <a:off x="517984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匯出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3" name="群組 102"/>
          <p:cNvGrpSpPr/>
          <p:nvPr/>
        </p:nvGrpSpPr>
        <p:grpSpPr>
          <a:xfrm>
            <a:off x="5327795" y="4634261"/>
            <a:ext cx="2557641" cy="235170"/>
            <a:chOff x="5270811" y="4221768"/>
            <a:chExt cx="2557641" cy="235170"/>
          </a:xfrm>
        </p:grpSpPr>
        <p:grpSp>
          <p:nvGrpSpPr>
            <p:cNvPr id="104" name="CheckBoxUnchecked"/>
            <p:cNvGrpSpPr/>
            <p:nvPr>
              <p:custDataLst>
                <p:custData r:id="rId17"/>
              </p:custDataLst>
            </p:nvPr>
          </p:nvGrpSpPr>
          <p:grpSpPr>
            <a:xfrm>
              <a:off x="5270811" y="4221769"/>
              <a:ext cx="520180" cy="230832"/>
              <a:chOff x="5179843" y="2087449"/>
              <a:chExt cx="487514" cy="216403"/>
            </a:xfrm>
          </p:grpSpPr>
          <p:sp>
            <p:nvSpPr>
              <p:cNvPr id="118" name="Content"/>
              <p:cNvSpPr txBox="1"/>
              <p:nvPr/>
            </p:nvSpPr>
            <p:spPr>
              <a:xfrm>
                <a:off x="517987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查詢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5" name="CheckBoxUnchecked"/>
            <p:cNvGrpSpPr/>
            <p:nvPr>
              <p:custDataLst>
                <p:custData r:id="rId18"/>
              </p:custDataLst>
            </p:nvPr>
          </p:nvGrpSpPr>
          <p:grpSpPr>
            <a:xfrm>
              <a:off x="5765072" y="4221769"/>
              <a:ext cx="520147" cy="230832"/>
              <a:chOff x="4954143" y="2087449"/>
              <a:chExt cx="487482" cy="216403"/>
            </a:xfrm>
          </p:grpSpPr>
          <p:sp>
            <p:nvSpPr>
              <p:cNvPr id="116" name="Content"/>
              <p:cNvSpPr txBox="1">
                <a:spLocks/>
              </p:cNvSpPr>
              <p:nvPr/>
            </p:nvSpPr>
            <p:spPr>
              <a:xfrm>
                <a:off x="4954148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新增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CheckBox"/>
              <p:cNvSpPr>
                <a:spLocks/>
              </p:cNvSpPr>
              <p:nvPr/>
            </p:nvSpPr>
            <p:spPr>
              <a:xfrm>
                <a:off x="4954143" y="2146834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6" name="CheckBoxUnchecked"/>
            <p:cNvGrpSpPr/>
            <p:nvPr>
              <p:custDataLst>
                <p:custData r:id="rId19"/>
              </p:custDataLst>
            </p:nvPr>
          </p:nvGrpSpPr>
          <p:grpSpPr>
            <a:xfrm>
              <a:off x="6264487" y="4221768"/>
              <a:ext cx="539763" cy="230832"/>
              <a:chOff x="5179843" y="2087449"/>
              <a:chExt cx="505866" cy="216403"/>
            </a:xfrm>
          </p:grpSpPr>
          <p:sp>
            <p:nvSpPr>
              <p:cNvPr id="114" name="Content"/>
              <p:cNvSpPr txBox="1"/>
              <p:nvPr/>
            </p:nvSpPr>
            <p:spPr>
              <a:xfrm>
                <a:off x="5198232" y="2087449"/>
                <a:ext cx="48747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維護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8" name="CheckBoxUnchecked"/>
            <p:cNvGrpSpPr/>
            <p:nvPr>
              <p:custDataLst>
                <p:custData r:id="rId20"/>
              </p:custDataLst>
            </p:nvPr>
          </p:nvGrpSpPr>
          <p:grpSpPr>
            <a:xfrm>
              <a:off x="6804248" y="4221769"/>
              <a:ext cx="520147" cy="230832"/>
              <a:chOff x="5179843" y="2087449"/>
              <a:chExt cx="487483" cy="216403"/>
            </a:xfrm>
          </p:grpSpPr>
          <p:sp>
            <p:nvSpPr>
              <p:cNvPr id="112" name="Content"/>
              <p:cNvSpPr txBox="1"/>
              <p:nvPr/>
            </p:nvSpPr>
            <p:spPr>
              <a:xfrm>
                <a:off x="5179848" y="2087449"/>
                <a:ext cx="48747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刪除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9" name="CheckBoxUnchecked"/>
            <p:cNvGrpSpPr/>
            <p:nvPr>
              <p:custDataLst>
                <p:custData r:id="rId21"/>
              </p:custDataLst>
            </p:nvPr>
          </p:nvGrpSpPr>
          <p:grpSpPr>
            <a:xfrm>
              <a:off x="7308304" y="4226106"/>
              <a:ext cx="520148" cy="230832"/>
              <a:chOff x="5179843" y="2087449"/>
              <a:chExt cx="487484" cy="216403"/>
            </a:xfrm>
          </p:grpSpPr>
          <p:sp>
            <p:nvSpPr>
              <p:cNvPr id="110" name="Content"/>
              <p:cNvSpPr txBox="1"/>
              <p:nvPr/>
            </p:nvSpPr>
            <p:spPr>
              <a:xfrm>
                <a:off x="5179848" y="2087449"/>
                <a:ext cx="487479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匯出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0" name="Content"/>
          <p:cNvSpPr txBox="1"/>
          <p:nvPr>
            <p:custDataLst>
              <p:custData r:id="rId12"/>
            </p:custDataLst>
          </p:nvPr>
        </p:nvSpPr>
        <p:spPr>
          <a:xfrm>
            <a:off x="2215314" y="1480428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13"/>
            </p:custDataLst>
          </p:nvPr>
        </p:nvSpPr>
        <p:spPr>
          <a:xfrm>
            <a:off x="5004048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0" name="Content"/>
          <p:cNvSpPr/>
          <p:nvPr>
            <p:custDataLst>
              <p:custData r:id="rId14"/>
            </p:custDataLst>
          </p:nvPr>
        </p:nvSpPr>
        <p:spPr>
          <a:xfrm>
            <a:off x="6289488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1" name="Content"/>
          <p:cNvSpPr/>
          <p:nvPr>
            <p:custDataLst>
              <p:custData r:id="rId15"/>
            </p:custDataLst>
          </p:nvPr>
        </p:nvSpPr>
        <p:spPr>
          <a:xfrm>
            <a:off x="7569864" y="59367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55" name="DropdownBox"/>
          <p:cNvGrpSpPr/>
          <p:nvPr>
            <p:custDataLst>
              <p:custData r:id="rId16"/>
            </p:custDataLst>
          </p:nvPr>
        </p:nvGrpSpPr>
        <p:grpSpPr>
          <a:xfrm>
            <a:off x="2294924" y="1916832"/>
            <a:ext cx="1097652" cy="228600"/>
            <a:chOff x="4016824" y="3329200"/>
            <a:chExt cx="1097652" cy="228600"/>
          </a:xfrm>
        </p:grpSpPr>
        <p:sp>
          <p:nvSpPr>
            <p:cNvPr id="15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權限模組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8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595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帳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號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對應設定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483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1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356992"/>
            <a:ext cx="8136904" cy="27363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xmlns="" val="2108726259"/>
              </p:ext>
            </p:extLst>
          </p:nvPr>
        </p:nvGraphicFramePr>
        <p:xfrm>
          <a:off x="602703" y="3709765"/>
          <a:ext cx="7913858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85911"/>
                <a:gridCol w="1763317"/>
                <a:gridCol w="1485911"/>
                <a:gridCol w="1485911"/>
                <a:gridCol w="1692808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384448" y="3986268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447287" y="401475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4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623693" y="317232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32165" y="347045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3693" y="5589239"/>
            <a:ext cx="7892865" cy="3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矩形 55"/>
          <p:cNvSpPr/>
          <p:nvPr/>
        </p:nvSpPr>
        <p:spPr>
          <a:xfrm>
            <a:off x="505368" y="952886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77685" y="76822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9251200"/>
              </p:ext>
            </p:extLst>
          </p:nvPr>
        </p:nvGraphicFramePr>
        <p:xfrm>
          <a:off x="743032" y="1346624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2094588" y="14404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2094588" y="18293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160401"/>
            <a:ext cx="827919" cy="307238"/>
            <a:chOff x="4356895" y="3334651"/>
            <a:chExt cx="827919" cy="230832"/>
          </a:xfrm>
        </p:grpSpPr>
        <p:sp>
          <p:nvSpPr>
            <p:cNvPr id="6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160401"/>
            <a:ext cx="827919" cy="307238"/>
            <a:chOff x="4356895" y="3299482"/>
            <a:chExt cx="827919" cy="230832"/>
          </a:xfrm>
        </p:grpSpPr>
        <p:sp>
          <p:nvSpPr>
            <p:cNvPr id="68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160401"/>
            <a:ext cx="827919" cy="307238"/>
            <a:chOff x="4356895" y="3353175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2" name="Content"/>
          <p:cNvSpPr/>
          <p:nvPr>
            <p:custDataLst>
              <p:custData r:id="rId9"/>
            </p:custDataLst>
          </p:nvPr>
        </p:nvSpPr>
        <p:spPr>
          <a:xfrm>
            <a:off x="6169342" y="26520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/>
          <p:cNvSpPr/>
          <p:nvPr>
            <p:custDataLst>
              <p:custData r:id="rId10"/>
            </p:custDataLst>
          </p:nvPr>
        </p:nvSpPr>
        <p:spPr>
          <a:xfrm>
            <a:off x="7421243" y="266461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79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7759456"/>
            <a:chOff x="0" y="0"/>
            <a:chExt cx="9144000" cy="6858000"/>
          </a:xfrm>
        </p:grpSpPr>
        <p:sp>
          <p:nvSpPr>
            <p:cNvPr id="8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36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34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0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0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0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0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9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9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9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0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0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73" name="矩形 72"/>
          <p:cNvSpPr/>
          <p:nvPr/>
        </p:nvSpPr>
        <p:spPr>
          <a:xfrm>
            <a:off x="295968" y="4257873"/>
            <a:ext cx="8596512" cy="313156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95968" y="1117898"/>
            <a:ext cx="8596512" cy="275185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02238306"/>
              </p:ext>
            </p:extLst>
          </p:nvPr>
        </p:nvGraphicFramePr>
        <p:xfrm>
          <a:off x="709859" y="1384136"/>
          <a:ext cx="7588968" cy="1935625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387125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角色</a:t>
                      </a:r>
                      <a:endParaRPr lang="zh-TW" altLang="en-US" sz="1400" b="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部門代號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1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員工職稱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員工編號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8712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員工姓名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2079004" y="184482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/>
          <p:cNvSpPr/>
          <p:nvPr>
            <p:custDataLst>
              <p:custData r:id="rId3"/>
            </p:custDataLst>
          </p:nvPr>
        </p:nvSpPr>
        <p:spPr>
          <a:xfrm>
            <a:off x="2079004" y="223369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/>
          <p:cNvSpPr/>
          <p:nvPr>
            <p:custDataLst>
              <p:custData r:id="rId4"/>
            </p:custDataLst>
          </p:nvPr>
        </p:nvSpPr>
        <p:spPr>
          <a:xfrm>
            <a:off x="2079004" y="261042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5"/>
            </p:custDataLst>
          </p:nvPr>
        </p:nvSpPr>
        <p:spPr>
          <a:xfrm>
            <a:off x="6106013" y="350100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6"/>
            </p:custDataLst>
          </p:nvPr>
        </p:nvSpPr>
        <p:spPr>
          <a:xfrm>
            <a:off x="7353840" y="350100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5845" y="89287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4291529" y="5063539"/>
            <a:ext cx="661304" cy="1247063"/>
            <a:chOff x="4153707" y="4282745"/>
            <a:chExt cx="818560" cy="1247063"/>
          </a:xfrm>
        </p:grpSpPr>
        <p:sp>
          <p:nvSpPr>
            <p:cNvPr id="67" name="Content">
              <a:hlinkClick r:id="rId26" action="ppaction://hlinksldjump"/>
            </p:cNvPr>
            <p:cNvSpPr/>
            <p:nvPr>
              <p:custDataLst>
                <p:custData r:id="rId14"/>
              </p:custDataLst>
            </p:nvPr>
          </p:nvSpPr>
          <p:spPr>
            <a:xfrm>
              <a:off x="4153707" y="4621117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>
                  <a:latin typeface="Segoe UI" pitchFamily="34" charset="0"/>
                  <a:cs typeface="Segoe UI" pitchFamily="34" charset="0"/>
                </a:rPr>
                <a:t>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Content">
              <a:hlinkClick r:id="rId26" action="ppaction://hlinksldjump"/>
            </p:cNvPr>
            <p:cNvSpPr/>
            <p:nvPr>
              <p:custDataLst>
                <p:custData r:id="rId15"/>
              </p:custDataLst>
            </p:nvPr>
          </p:nvSpPr>
          <p:spPr>
            <a:xfrm>
              <a:off x="4153707" y="5301208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ontent">
              <a:hlinkClick r:id="rId26" action="ppaction://hlinksldjump"/>
            </p:cNvPr>
            <p:cNvSpPr/>
            <p:nvPr>
              <p:custDataLst>
                <p:custData r:id="rId16"/>
              </p:custDataLst>
            </p:nvPr>
          </p:nvSpPr>
          <p:spPr>
            <a:xfrm>
              <a:off x="4153707" y="4282745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latin typeface="Segoe UI" pitchFamily="34" charset="0"/>
                  <a:cs typeface="Segoe UI" pitchFamily="34" charset="0"/>
                </a:rPr>
                <a:t>&gt;&gt;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ontent">
              <a:hlinkClick r:id="rId26" action="ppaction://hlinksldjump"/>
            </p:cNvPr>
            <p:cNvSpPr/>
            <p:nvPr>
              <p:custDataLst>
                <p:custData r:id="rId17"/>
              </p:custDataLst>
            </p:nvPr>
          </p:nvSpPr>
          <p:spPr>
            <a:xfrm>
              <a:off x="4153707" y="4928563"/>
              <a:ext cx="818560" cy="228600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&lt;&lt;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4" name="文字方塊 73"/>
          <p:cNvSpPr txBox="1"/>
          <p:nvPr/>
        </p:nvSpPr>
        <p:spPr>
          <a:xfrm>
            <a:off x="727907" y="4073207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56" name="Content"/>
          <p:cNvSpPr/>
          <p:nvPr>
            <p:custDataLst>
              <p:custData r:id="rId7"/>
            </p:custDataLst>
          </p:nvPr>
        </p:nvSpPr>
        <p:spPr>
          <a:xfrm>
            <a:off x="2079004" y="299142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9551551"/>
              </p:ext>
            </p:extLst>
          </p:nvPr>
        </p:nvGraphicFramePr>
        <p:xfrm>
          <a:off x="539552" y="4644276"/>
          <a:ext cx="3662935" cy="197247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2347"/>
                <a:gridCol w="926164"/>
                <a:gridCol w="595391"/>
                <a:gridCol w="992319"/>
                <a:gridCol w="726714"/>
              </a:tblGrid>
              <a:tr h="424502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非角色帳號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07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00000001</a:t>
                      </a:r>
                      <a:endParaRPr lang="zh-TW" altLang="en-US" sz="12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陳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南港營業所</a:t>
                      </a:r>
                    </a:p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3" name="CheckBox"/>
          <p:cNvSpPr>
            <a:spLocks/>
          </p:cNvSpPr>
          <p:nvPr/>
        </p:nvSpPr>
        <p:spPr>
          <a:xfrm>
            <a:off x="669655" y="5158079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32747937"/>
              </p:ext>
            </p:extLst>
          </p:nvPr>
        </p:nvGraphicFramePr>
        <p:xfrm>
          <a:off x="5080321" y="4640790"/>
          <a:ext cx="3662935" cy="197944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2347"/>
                <a:gridCol w="926164"/>
                <a:gridCol w="595391"/>
                <a:gridCol w="992319"/>
                <a:gridCol w="726714"/>
              </a:tblGrid>
              <a:tr h="431473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Segoe UI" pitchFamily="34" charset="0"/>
                          <a:cs typeface="Segoe UI" pitchFamily="34" charset="0"/>
                        </a:rPr>
                        <a:t>角色帳號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59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00000010</a:t>
                      </a:r>
                      <a:endParaRPr lang="zh-TW" altLang="en-US" sz="12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劉</a:t>
                      </a:r>
                      <a:r>
                        <a:rPr lang="en-US" altLang="zh-TW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XX</a:t>
                      </a:r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內湖營業所</a:t>
                      </a:r>
                    </a:p>
                    <a:p>
                      <a:endParaRPr lang="zh-TW" altLang="en-US" sz="12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 smtClean="0">
                          <a:latin typeface="微軟正黑體" pitchFamily="34" charset="-120"/>
                          <a:ea typeface="微軟正黑體" pitchFamily="34" charset="-120"/>
                        </a:rPr>
                        <a:t>女事務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5" name="CheckBox"/>
          <p:cNvSpPr>
            <a:spLocks/>
          </p:cNvSpPr>
          <p:nvPr/>
        </p:nvSpPr>
        <p:spPr>
          <a:xfrm>
            <a:off x="5250871" y="5181607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ontent"/>
          <p:cNvSpPr txBox="1"/>
          <p:nvPr>
            <p:custDataLst>
              <p:custData r:id="rId8"/>
            </p:custDataLst>
          </p:nvPr>
        </p:nvSpPr>
        <p:spPr>
          <a:xfrm>
            <a:off x="1979712" y="1480428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Content">
            <a:hlinkClick r:id="rId27" action="ppaction://hlinksldjump"/>
          </p:cNvPr>
          <p:cNvSpPr/>
          <p:nvPr>
            <p:custDataLst>
              <p:custData r:id="rId9"/>
            </p:custDataLst>
          </p:nvPr>
        </p:nvSpPr>
        <p:spPr>
          <a:xfrm>
            <a:off x="3483065" y="1852879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>
            <a:hlinkClick r:id="rId27" action="ppaction://hlinksldjump"/>
          </p:cNvPr>
          <p:cNvSpPr/>
          <p:nvPr>
            <p:custDataLst>
              <p:custData r:id="rId10"/>
            </p:custDataLst>
          </p:nvPr>
        </p:nvSpPr>
        <p:spPr>
          <a:xfrm>
            <a:off x="3483065" y="223048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11"/>
            </p:custDataLst>
          </p:nvPr>
        </p:nvSpPr>
        <p:spPr>
          <a:xfrm>
            <a:off x="5148064" y="701682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12"/>
            </p:custDataLst>
          </p:nvPr>
        </p:nvSpPr>
        <p:spPr>
          <a:xfrm>
            <a:off x="6433504" y="701682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13"/>
            </p:custDataLst>
          </p:nvPr>
        </p:nvSpPr>
        <p:spPr>
          <a:xfrm>
            <a:off x="7713880" y="701682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94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權限設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組織查詢範圍設定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663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9976"/>
            <a:ext cx="9144000" cy="685800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627734" y="1309411"/>
            <a:ext cx="8136904" cy="298368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808589"/>
              </p:ext>
            </p:extLst>
          </p:nvPr>
        </p:nvGraphicFramePr>
        <p:xfrm>
          <a:off x="785253" y="1706617"/>
          <a:ext cx="7588968" cy="146304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舊密碼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新密碼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確認密碼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密碼提示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密碼變更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180289" y="213285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4"/>
            </p:custDataLst>
          </p:nvPr>
        </p:nvSpPr>
        <p:spPr>
          <a:xfrm>
            <a:off x="2203460" y="285293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5"/>
            </p:custDataLst>
          </p:nvPr>
        </p:nvSpPr>
        <p:spPr>
          <a:xfrm>
            <a:off x="2195736" y="249289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6"/>
            </p:custDataLst>
          </p:nvPr>
        </p:nvSpPr>
        <p:spPr>
          <a:xfrm>
            <a:off x="4938676" y="36324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/>
          <p:nvPr>
            <p:custDataLst>
              <p:custData r:id="rId7"/>
            </p:custDataLst>
          </p:nvPr>
        </p:nvSpPr>
        <p:spPr>
          <a:xfrm>
            <a:off x="7442992" y="36324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8"/>
            </p:custDataLst>
          </p:nvPr>
        </p:nvSpPr>
        <p:spPr>
          <a:xfrm>
            <a:off x="6224116" y="36324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353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11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1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1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4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4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4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4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4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2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3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3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3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3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356992"/>
            <a:ext cx="8136904" cy="27363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xmlns="" val="745812279"/>
              </p:ext>
            </p:extLst>
          </p:nvPr>
        </p:nvGraphicFramePr>
        <p:xfrm>
          <a:off x="602703" y="3709765"/>
          <a:ext cx="7913858" cy="18362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85911"/>
                <a:gridCol w="1763317"/>
                <a:gridCol w="1485911"/>
                <a:gridCol w="1485911"/>
                <a:gridCol w="1692808"/>
              </a:tblGrid>
              <a:tr h="3060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pPr algn="ctr"/>
                      <a:endParaRPr lang="en-US" altLang="zh-TW" sz="1200" b="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chemeClr val="tx1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603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74" name="ScrollbarVertical"/>
          <p:cNvGrpSpPr/>
          <p:nvPr>
            <p:custDataLst>
              <p:custData r:id="rId3"/>
            </p:custDataLst>
          </p:nvPr>
        </p:nvGrpSpPr>
        <p:grpSpPr>
          <a:xfrm>
            <a:off x="8349672" y="3979634"/>
            <a:ext cx="147992" cy="1519426"/>
            <a:chOff x="4551131" y="1543109"/>
            <a:chExt cx="93520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1131" y="1543109"/>
              <a:ext cx="935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1131" y="1842089"/>
              <a:ext cx="935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78018" y="1612670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78018" y="4892611"/>
              <a:ext cx="40448" cy="15293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447287" y="4014751"/>
            <a:ext cx="437081" cy="1450696"/>
            <a:chOff x="7264718" y="4479395"/>
            <a:chExt cx="437081" cy="1423501"/>
          </a:xfrm>
        </p:grpSpPr>
        <p:sp>
          <p:nvSpPr>
            <p:cNvPr id="96" name="Content">
              <a:hlinkClick r:id="rId24" action="ppaction://hlinksldjump"/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ontent"/>
            <p:cNvSpPr/>
            <p:nvPr>
              <p:custDataLst>
                <p:custData r:id="rId1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8" name="Content"/>
            <p:cNvSpPr/>
            <p:nvPr>
              <p:custDataLst>
                <p:custData r:id="rId1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ontent"/>
            <p:cNvSpPr/>
            <p:nvPr>
              <p:custDataLst>
                <p:custData r:id="rId1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ontent"/>
            <p:cNvSpPr/>
            <p:nvPr>
              <p:custDataLst>
                <p:custData r:id="rId1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623693" y="317232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92D050"/>
                </a:solidFill>
              </a:rPr>
              <a:t>角色明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32165" y="347045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714" y="5589239"/>
            <a:ext cx="7854950" cy="332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矩形 55"/>
          <p:cNvSpPr/>
          <p:nvPr/>
        </p:nvSpPr>
        <p:spPr>
          <a:xfrm>
            <a:off x="505368" y="952886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777685" y="768220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9251200"/>
              </p:ext>
            </p:extLst>
          </p:nvPr>
        </p:nvGraphicFramePr>
        <p:xfrm>
          <a:off x="743032" y="1346624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2094588" y="144047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2094588" y="182935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1" name="RadioButtonUnselected"/>
          <p:cNvGrpSpPr/>
          <p:nvPr>
            <p:custDataLst>
              <p:custData r:id="rId6"/>
            </p:custDataLst>
          </p:nvPr>
        </p:nvGrpSpPr>
        <p:grpSpPr>
          <a:xfrm>
            <a:off x="2120066" y="2160401"/>
            <a:ext cx="827919" cy="307238"/>
            <a:chOff x="4356895" y="3334651"/>
            <a:chExt cx="827919" cy="230832"/>
          </a:xfrm>
        </p:grpSpPr>
        <p:sp>
          <p:nvSpPr>
            <p:cNvPr id="6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RadioButtonUnselected"/>
          <p:cNvGrpSpPr/>
          <p:nvPr>
            <p:custDataLst>
              <p:custData r:id="rId7"/>
            </p:custDataLst>
          </p:nvPr>
        </p:nvGrpSpPr>
        <p:grpSpPr>
          <a:xfrm>
            <a:off x="3020491" y="2160401"/>
            <a:ext cx="827919" cy="307238"/>
            <a:chOff x="4356895" y="3299482"/>
            <a:chExt cx="827919" cy="230832"/>
          </a:xfrm>
        </p:grpSpPr>
        <p:sp>
          <p:nvSpPr>
            <p:cNvPr id="68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RadioButtonUnselected"/>
          <p:cNvGrpSpPr/>
          <p:nvPr>
            <p:custDataLst>
              <p:custData r:id="rId8"/>
            </p:custDataLst>
          </p:nvPr>
        </p:nvGrpSpPr>
        <p:grpSpPr>
          <a:xfrm>
            <a:off x="3932715" y="2160401"/>
            <a:ext cx="827919" cy="307238"/>
            <a:chOff x="4356895" y="3353175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2" name="Content"/>
          <p:cNvSpPr/>
          <p:nvPr>
            <p:custDataLst>
              <p:custData r:id="rId9"/>
            </p:custDataLst>
          </p:nvPr>
        </p:nvSpPr>
        <p:spPr>
          <a:xfrm>
            <a:off x="6169342" y="2652036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Content"/>
          <p:cNvSpPr/>
          <p:nvPr>
            <p:custDataLst>
              <p:custData r:id="rId10"/>
            </p:custDataLst>
          </p:nvPr>
        </p:nvSpPr>
        <p:spPr>
          <a:xfrm>
            <a:off x="7421243" y="266461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95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7975480"/>
            <a:chOff x="0" y="0"/>
            <a:chExt cx="9144000" cy="6858000"/>
          </a:xfrm>
        </p:grpSpPr>
        <p:sp>
          <p:nvSpPr>
            <p:cNvPr id="146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47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148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72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3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49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70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5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65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66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67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1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52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62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3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4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3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54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55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6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7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8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59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60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61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13" name="矩形 112"/>
          <p:cNvSpPr/>
          <p:nvPr/>
        </p:nvSpPr>
        <p:spPr>
          <a:xfrm>
            <a:off x="507993" y="3806750"/>
            <a:ext cx="8136904" cy="3942730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75268" y="1196752"/>
            <a:ext cx="8136904" cy="223224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20663241"/>
              </p:ext>
            </p:extLst>
          </p:nvPr>
        </p:nvGraphicFramePr>
        <p:xfrm>
          <a:off x="727448" y="1504816"/>
          <a:ext cx="7588968" cy="80273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0" dirty="0" smtClean="0">
                          <a:latin typeface="細明體" pitchFamily="49" charset="-120"/>
                          <a:ea typeface="細明體" pitchFamily="49" charset="-120"/>
                        </a:rPr>
                        <a:t>角色</a:t>
                      </a:r>
                      <a:endParaRPr lang="zh-TW" altLang="en-US" sz="1400" b="0" dirty="0">
                        <a:latin typeface="細明體" pitchFamily="49" charset="-120"/>
                        <a:ea typeface="細明體" pitchFamily="49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部門代號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Root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2106300" y="198884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3"/>
            </p:custDataLst>
          </p:nvPr>
        </p:nvSpPr>
        <p:spPr>
          <a:xfrm>
            <a:off x="5796132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4"/>
            </p:custDataLst>
          </p:nvPr>
        </p:nvSpPr>
        <p:spPr>
          <a:xfrm>
            <a:off x="7128437" y="284036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55576" y="101208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部門查</a:t>
            </a:r>
            <a:r>
              <a:rPr lang="zh-TW" altLang="en-US" b="1" kern="0" dirty="0">
                <a:solidFill>
                  <a:srgbClr val="92D050"/>
                </a:solidFill>
                <a:latin typeface="+mj-ea"/>
              </a:rPr>
              <a:t>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21931" y="3622084"/>
            <a:ext cx="18004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可查詢組織設定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869208" y="3991416"/>
            <a:ext cx="2431713" cy="3179386"/>
            <a:chOff x="2716351" y="2804915"/>
            <a:chExt cx="2431713" cy="3179386"/>
          </a:xfrm>
        </p:grpSpPr>
        <p:sp>
          <p:nvSpPr>
            <p:cNvPr id="116" name="Container"/>
            <p:cNvSpPr/>
            <p:nvPr/>
          </p:nvSpPr>
          <p:spPr>
            <a:xfrm>
              <a:off x="2716351" y="2804915"/>
              <a:ext cx="2431713" cy="317938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6" name="群組 5"/>
            <p:cNvGrpSpPr/>
            <p:nvPr/>
          </p:nvGrpSpPr>
          <p:grpSpPr>
            <a:xfrm>
              <a:off x="3014891" y="3875633"/>
              <a:ext cx="1898126" cy="1589157"/>
              <a:chOff x="3023682" y="3188146"/>
              <a:chExt cx="1898126" cy="1589157"/>
            </a:xfrm>
          </p:grpSpPr>
          <p:grpSp>
            <p:nvGrpSpPr>
              <p:cNvPr id="121" name="Group 7"/>
              <p:cNvGrpSpPr/>
              <p:nvPr/>
            </p:nvGrpSpPr>
            <p:grpSpPr>
              <a:xfrm>
                <a:off x="3484699" y="4521814"/>
                <a:ext cx="1272046" cy="255489"/>
                <a:chOff x="1931570" y="4380241"/>
                <a:chExt cx="1055241" cy="187693"/>
              </a:xfrm>
            </p:grpSpPr>
            <p:sp>
              <p:nvSpPr>
                <p:cNvPr id="128" name="Text5"/>
                <p:cNvSpPr txBox="1"/>
                <p:nvPr/>
              </p:nvSpPr>
              <p:spPr>
                <a:xfrm>
                  <a:off x="2126319" y="4383212"/>
                  <a:ext cx="860492" cy="184666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r>
                    <a:rPr lang="en-US" sz="12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1012002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29" name="Icon5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" name="群組 4"/>
              <p:cNvGrpSpPr/>
              <p:nvPr/>
            </p:nvGrpSpPr>
            <p:grpSpPr>
              <a:xfrm>
                <a:off x="3023682" y="3188146"/>
                <a:ext cx="1898126" cy="1513439"/>
                <a:chOff x="3023682" y="3188146"/>
                <a:chExt cx="1898126" cy="1513439"/>
              </a:xfrm>
            </p:grpSpPr>
            <p:grpSp>
              <p:nvGrpSpPr>
                <p:cNvPr id="117" name="Group 3"/>
                <p:cNvGrpSpPr/>
                <p:nvPr/>
              </p:nvGrpSpPr>
              <p:grpSpPr>
                <a:xfrm>
                  <a:off x="3023682" y="3188146"/>
                  <a:ext cx="1898126" cy="255489"/>
                  <a:chOff x="1931570" y="4380241"/>
                  <a:chExt cx="1574614" cy="187693"/>
                </a:xfrm>
              </p:grpSpPr>
              <p:sp>
                <p:nvSpPr>
                  <p:cNvPr id="136" name="Text1"/>
                  <p:cNvSpPr txBox="1"/>
                  <p:nvPr/>
                </p:nvSpPr>
                <p:spPr>
                  <a:xfrm>
                    <a:off x="2126319" y="4383212"/>
                    <a:ext cx="1379865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1010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北一營運部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7" name="Icon1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8" name="Group 4"/>
                <p:cNvGrpSpPr/>
                <p:nvPr/>
              </p:nvGrpSpPr>
              <p:grpSpPr>
                <a:xfrm>
                  <a:off x="3249938" y="3516468"/>
                  <a:ext cx="1616624" cy="255489"/>
                  <a:chOff x="1931570" y="4380241"/>
                  <a:chExt cx="1341090" cy="187693"/>
                </a:xfrm>
              </p:grpSpPr>
              <p:sp>
                <p:nvSpPr>
                  <p:cNvPr id="134" name="Text2"/>
                  <p:cNvSpPr txBox="1"/>
                  <p:nvPr/>
                </p:nvSpPr>
                <p:spPr>
                  <a:xfrm>
                    <a:off x="2132276" y="4383212"/>
                    <a:ext cx="1140384" cy="184667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</a:t>
                    </a:r>
                    <a:r>
                      <a:rPr lang="zh-TW" alt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南港營業所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5" name="Icon2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9" name="Group 5"/>
                <p:cNvGrpSpPr/>
                <p:nvPr/>
              </p:nvGrpSpPr>
              <p:grpSpPr>
                <a:xfrm>
                  <a:off x="3484699" y="3851584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2" name="Text3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1012000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3" name="Icon3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20" name="Group 6"/>
                <p:cNvGrpSpPr/>
                <p:nvPr/>
              </p:nvGrpSpPr>
              <p:grpSpPr>
                <a:xfrm>
                  <a:off x="3484699" y="4186699"/>
                  <a:ext cx="1272046" cy="255489"/>
                  <a:chOff x="1931570" y="4380241"/>
                  <a:chExt cx="1055241" cy="187693"/>
                </a:xfrm>
              </p:grpSpPr>
              <p:sp>
                <p:nvSpPr>
                  <p:cNvPr id="130" name="Text4"/>
                  <p:cNvSpPr txBox="1"/>
                  <p:nvPr/>
                </p:nvSpPr>
                <p:spPr>
                  <a:xfrm>
                    <a:off x="2126319" y="4383212"/>
                    <a:ext cx="860492" cy="184666"/>
                  </a:xfrm>
                  <a:prstGeom prst="rect">
                    <a:avLst/>
                  </a:prstGeom>
                  <a:noFill/>
                </p:spPr>
                <p:txBody>
                  <a:bodyPr wrap="none" tIns="0" rIns="182880" bIns="0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Segoe UI" pitchFamily="34" charset="0"/>
                        <a:ea typeface="Segoe UI" pitchFamily="34" charset="0"/>
                        <a:cs typeface="Segoe UI" pitchFamily="34" charset="0"/>
                      </a:rPr>
                      <a:t>1012001</a:t>
                    </a:r>
                    <a:endParaRPr lang="en-US" sz="1200" dirty="0">
                      <a:latin typeface="Segoe UI" pitchFamily="34" charset="0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31" name="Icon4"/>
                  <p:cNvSpPr/>
                  <p:nvPr/>
                </p:nvSpPr>
                <p:spPr>
                  <a:xfrm>
                    <a:off x="1931570" y="4380241"/>
                    <a:ext cx="187693" cy="187693"/>
                  </a:xfrm>
                  <a:prstGeom prst="rect">
                    <a:avLst/>
                  </a:prstGeom>
                  <a:solidFill>
                    <a:srgbClr val="FFFFFF">
                      <a:lumMod val="85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>
                          <a:lumMod val="75000"/>
                          <a:lumOff val="25000"/>
                        </a:srgbClr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38" name="CheckBox"/>
                <p:cNvSpPr>
                  <a:spLocks/>
                </p:cNvSpPr>
                <p:nvPr/>
              </p:nvSpPr>
              <p:spPr>
                <a:xfrm>
                  <a:off x="3083486" y="3271305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9" name="CheckBox"/>
                <p:cNvSpPr>
                  <a:spLocks/>
                </p:cNvSpPr>
                <p:nvPr/>
              </p:nvSpPr>
              <p:spPr>
                <a:xfrm>
                  <a:off x="3304126" y="3602980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CheckBox"/>
                <p:cNvSpPr>
                  <a:spLocks/>
                </p:cNvSpPr>
                <p:nvPr/>
              </p:nvSpPr>
              <p:spPr>
                <a:xfrm>
                  <a:off x="3529182" y="391830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1" name="CheckBox"/>
                <p:cNvSpPr>
                  <a:spLocks/>
                </p:cNvSpPr>
                <p:nvPr/>
              </p:nvSpPr>
              <p:spPr>
                <a:xfrm>
                  <a:off x="3527038" y="4278348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CheckBox"/>
                <p:cNvSpPr>
                  <a:spLocks/>
                </p:cNvSpPr>
                <p:nvPr/>
              </p:nvSpPr>
              <p:spPr>
                <a:xfrm>
                  <a:off x="3536592" y="4597444"/>
                  <a:ext cx="106714" cy="10414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65000"/>
                    </a:srgbClr>
                  </a:solidFill>
                </a:ln>
                <a:effectLst>
                  <a:innerShdw blurRad="63500">
                    <a:prstClr val="black">
                      <a:alpha val="17000"/>
                    </a:prstClr>
                  </a:innerShdw>
                </a:effectLst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" name="群組 1"/>
            <p:cNvGrpSpPr/>
            <p:nvPr/>
          </p:nvGrpSpPr>
          <p:grpSpPr>
            <a:xfrm>
              <a:off x="2797611" y="2904248"/>
              <a:ext cx="1374175" cy="255489"/>
              <a:chOff x="3023682" y="4856929"/>
              <a:chExt cx="1374175" cy="255489"/>
            </a:xfrm>
          </p:grpSpPr>
          <p:grpSp>
            <p:nvGrpSpPr>
              <p:cNvPr id="122" name="Group 8"/>
              <p:cNvGrpSpPr/>
              <p:nvPr/>
            </p:nvGrpSpPr>
            <p:grpSpPr>
              <a:xfrm>
                <a:off x="3023682" y="4856929"/>
                <a:ext cx="1374175" cy="255489"/>
                <a:chOff x="1931570" y="4380241"/>
                <a:chExt cx="1139964" cy="187693"/>
              </a:xfrm>
            </p:grpSpPr>
            <p:sp>
              <p:nvSpPr>
                <p:cNvPr id="126" name="Text6"/>
                <p:cNvSpPr txBox="1"/>
                <p:nvPr/>
              </p:nvSpPr>
              <p:spPr>
                <a:xfrm>
                  <a:off x="2126319" y="4383212"/>
                  <a:ext cx="945215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總部</a:t>
                  </a:r>
                  <a:r>
                    <a:rPr lang="en-US" altLang="zh-TW" sz="1200" dirty="0"/>
                    <a:t>(</a:t>
                  </a:r>
                  <a:r>
                    <a:rPr lang="zh-TW" altLang="en-US" sz="1200" dirty="0"/>
                    <a:t>總經理</a:t>
                  </a:r>
                  <a:r>
                    <a:rPr lang="en-US" altLang="zh-TW" sz="1200" dirty="0"/>
                    <a:t>)</a:t>
                  </a:r>
                  <a:endParaRPr lang="zh-TW" altLang="en-US" sz="1200" dirty="0"/>
                </a:p>
              </p:txBody>
            </p:sp>
            <p:sp>
              <p:nvSpPr>
                <p:cNvPr id="127" name="Icon6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3" name="CheckBox"/>
              <p:cNvSpPr>
                <a:spLocks/>
              </p:cNvSpPr>
              <p:nvPr/>
            </p:nvSpPr>
            <p:spPr>
              <a:xfrm>
                <a:off x="3073480" y="4940068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3014891" y="3192007"/>
              <a:ext cx="973425" cy="255489"/>
              <a:chOff x="3023684" y="5192044"/>
              <a:chExt cx="973425" cy="255489"/>
            </a:xfrm>
          </p:grpSpPr>
          <p:grpSp>
            <p:nvGrpSpPr>
              <p:cNvPr id="123" name="Group 9"/>
              <p:cNvGrpSpPr/>
              <p:nvPr/>
            </p:nvGrpSpPr>
            <p:grpSpPr>
              <a:xfrm>
                <a:off x="3023684" y="5192044"/>
                <a:ext cx="973425" cy="255489"/>
                <a:chOff x="1931570" y="4380241"/>
                <a:chExt cx="807516" cy="187693"/>
              </a:xfrm>
            </p:grpSpPr>
            <p:sp>
              <p:nvSpPr>
                <p:cNvPr id="124" name="Text7"/>
                <p:cNvSpPr txBox="1"/>
                <p:nvPr/>
              </p:nvSpPr>
              <p:spPr>
                <a:xfrm>
                  <a:off x="2126319" y="4383212"/>
                  <a:ext cx="612767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行銷部</a:t>
                  </a:r>
                </a:p>
              </p:txBody>
            </p:sp>
            <p:sp>
              <p:nvSpPr>
                <p:cNvPr id="125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4" name="CheckBox"/>
              <p:cNvSpPr>
                <a:spLocks/>
              </p:cNvSpPr>
              <p:nvPr/>
            </p:nvSpPr>
            <p:spPr>
              <a:xfrm>
                <a:off x="3073480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3032372" y="3533116"/>
              <a:ext cx="1281201" cy="255489"/>
              <a:chOff x="3023684" y="5192044"/>
              <a:chExt cx="1281201" cy="255489"/>
            </a:xfrm>
          </p:grpSpPr>
          <p:grpSp>
            <p:nvGrpSpPr>
              <p:cNvPr id="78" name="Group 9"/>
              <p:cNvGrpSpPr/>
              <p:nvPr/>
            </p:nvGrpSpPr>
            <p:grpSpPr>
              <a:xfrm>
                <a:off x="3023684" y="5192044"/>
                <a:ext cx="1281201" cy="255489"/>
                <a:chOff x="1931570" y="4380241"/>
                <a:chExt cx="1062835" cy="187693"/>
              </a:xfrm>
            </p:grpSpPr>
            <p:sp>
              <p:nvSpPr>
                <p:cNvPr id="80" name="Text7"/>
                <p:cNvSpPr txBox="1"/>
                <p:nvPr/>
              </p:nvSpPr>
              <p:spPr>
                <a:xfrm>
                  <a:off x="2126319" y="4383212"/>
                  <a:ext cx="868086" cy="135663"/>
                </a:xfrm>
                <a:prstGeom prst="rect">
                  <a:avLst/>
                </a:prstGeom>
                <a:noFill/>
              </p:spPr>
              <p:txBody>
                <a:bodyPr wrap="none" tIns="0" rIns="182880" bIns="0" rtlCol="0">
                  <a:spAutoFit/>
                </a:bodyPr>
                <a:lstStyle/>
                <a:p>
                  <a:pPr lvl="0"/>
                  <a:r>
                    <a:rPr lang="zh-TW" altLang="en-US" sz="1200" dirty="0"/>
                    <a:t>經營企劃部</a:t>
                  </a:r>
                </a:p>
              </p:txBody>
            </p:sp>
            <p:sp>
              <p:nvSpPr>
                <p:cNvPr id="81" name="Icon7"/>
                <p:cNvSpPr/>
                <p:nvPr/>
              </p:nvSpPr>
              <p:spPr>
                <a:xfrm>
                  <a:off x="1931570" y="4380241"/>
                  <a:ext cx="187693" cy="187693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9" name="CheckBox"/>
              <p:cNvSpPr>
                <a:spLocks/>
              </p:cNvSpPr>
              <p:nvPr/>
            </p:nvSpPr>
            <p:spPr>
              <a:xfrm>
                <a:off x="3059832" y="5264001"/>
                <a:ext cx="106714" cy="10414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3" name="Content"/>
          <p:cNvSpPr txBox="1"/>
          <p:nvPr>
            <p:custDataLst>
              <p:custData r:id="rId5"/>
            </p:custDataLst>
          </p:nvPr>
        </p:nvSpPr>
        <p:spPr>
          <a:xfrm>
            <a:off x="1979712" y="1552436"/>
            <a:ext cx="1856598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altLang="zh-TW" sz="16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A01-Administrator</a:t>
            </a:r>
            <a:endParaRPr lang="en-US" sz="16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Content"/>
          <p:cNvSpPr/>
          <p:nvPr>
            <p:custDataLst>
              <p:custData r:id="rId6"/>
            </p:custDataLst>
          </p:nvPr>
        </p:nvSpPr>
        <p:spPr>
          <a:xfrm>
            <a:off x="4788024" y="731743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7"/>
            </p:custDataLst>
          </p:nvPr>
        </p:nvSpPr>
        <p:spPr>
          <a:xfrm>
            <a:off x="6073464" y="731743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8"/>
            </p:custDataLst>
          </p:nvPr>
        </p:nvSpPr>
        <p:spPr>
          <a:xfrm>
            <a:off x="7353840" y="7317432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6" name="Content">
            <a:hlinkClick r:id="rId18" action="ppaction://hlinksldjump"/>
          </p:cNvPr>
          <p:cNvSpPr/>
          <p:nvPr>
            <p:custDataLst>
              <p:custData r:id="rId9"/>
            </p:custDataLst>
          </p:nvPr>
        </p:nvSpPr>
        <p:spPr>
          <a:xfrm>
            <a:off x="3483065" y="1990799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53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xmlns="" val="2018566821"/>
              </p:ext>
            </p:extLst>
          </p:nvPr>
        </p:nvGraphicFramePr>
        <p:xfrm>
          <a:off x="467544" y="1397000"/>
          <a:ext cx="799288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8068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密碼還原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786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234704"/>
            <a:ext cx="9144000" cy="740812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539552" y="917169"/>
            <a:ext cx="8136904" cy="272785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21549542"/>
              </p:ext>
            </p:extLst>
          </p:nvPr>
        </p:nvGraphicFramePr>
        <p:xfrm>
          <a:off x="697071" y="1205201"/>
          <a:ext cx="7588968" cy="157494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員工帳號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員工姓名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*</a:t>
                      </a: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部門代號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員工職稱</a:t>
                      </a: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6926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089603" y="125486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089603" y="16587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4"/>
            </p:custDataLst>
          </p:nvPr>
        </p:nvSpPr>
        <p:spPr>
          <a:xfrm>
            <a:off x="2089603" y="206256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/>
          <p:nvPr>
            <p:custDataLst>
              <p:custData r:id="rId5"/>
            </p:custDataLst>
          </p:nvPr>
        </p:nvSpPr>
        <p:spPr>
          <a:xfrm>
            <a:off x="5808538" y="314096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6"/>
            </p:custDataLst>
          </p:nvPr>
        </p:nvSpPr>
        <p:spPr>
          <a:xfrm>
            <a:off x="7193650" y="31535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7"/>
            </p:custDataLst>
          </p:nvPr>
        </p:nvSpPr>
        <p:spPr>
          <a:xfrm>
            <a:off x="2089603" y="246640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9552" y="3862689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Content"/>
          <p:cNvSpPr/>
          <p:nvPr>
            <p:custDataLst>
              <p:custData r:id="rId8"/>
            </p:custDataLst>
          </p:nvPr>
        </p:nvSpPr>
        <p:spPr>
          <a:xfrm>
            <a:off x="673342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9"/>
            </p:custDataLst>
          </p:nvPr>
        </p:nvSpPr>
        <p:spPr>
          <a:xfrm>
            <a:off x="1356215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10"/>
            </p:custDataLst>
            <p:extLst>
              <p:ext uri="{D42A27DB-BD31-4B8C-83A1-F6EECF244321}">
                <p14:modId xmlns:p14="http://schemas.microsoft.com/office/powerpoint/2010/main" xmlns="" val="3751884184"/>
              </p:ext>
            </p:extLst>
          </p:nvPr>
        </p:nvGraphicFramePr>
        <p:xfrm>
          <a:off x="652470" y="4438755"/>
          <a:ext cx="7923188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600"/>
                <a:gridCol w="1527600"/>
                <a:gridCol w="1812788"/>
                <a:gridCol w="1527600"/>
                <a:gridCol w="1527600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部門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lt1"/>
                          </a:solidFill>
                        </a:rPr>
                        <a:t>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姓名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yyyyyyyy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yyyyyyyy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4" name="CheckBoxUnchecked"/>
          <p:cNvGrpSpPr/>
          <p:nvPr>
            <p:custDataLst>
              <p:custData r:id="rId11"/>
            </p:custDataLst>
          </p:nvPr>
        </p:nvGrpSpPr>
        <p:grpSpPr>
          <a:xfrm>
            <a:off x="1337620" y="4775078"/>
            <a:ext cx="212435" cy="230832"/>
            <a:chOff x="5179843" y="2087449"/>
            <a:chExt cx="199094" cy="216403"/>
          </a:xfrm>
        </p:grpSpPr>
        <p:sp>
          <p:nvSpPr>
            <p:cNvPr id="55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CheckBox">
              <a:hlinkClick r:id="rId28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CheckBoxUnchecked"/>
          <p:cNvGrpSpPr/>
          <p:nvPr>
            <p:custDataLst>
              <p:custData r:id="rId12"/>
            </p:custDataLst>
          </p:nvPr>
        </p:nvGrpSpPr>
        <p:grpSpPr>
          <a:xfrm>
            <a:off x="1337620" y="5365950"/>
            <a:ext cx="212435" cy="230832"/>
            <a:chOff x="5179843" y="2087449"/>
            <a:chExt cx="199094" cy="216403"/>
          </a:xfrm>
        </p:grpSpPr>
        <p:sp>
          <p:nvSpPr>
            <p:cNvPr id="5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CheckBoxUnchecked"/>
          <p:cNvGrpSpPr/>
          <p:nvPr>
            <p:custDataLst>
              <p:custData r:id="rId13"/>
            </p:custDataLst>
          </p:nvPr>
        </p:nvGrpSpPr>
        <p:grpSpPr>
          <a:xfrm>
            <a:off x="1334031" y="5956874"/>
            <a:ext cx="212435" cy="230832"/>
            <a:chOff x="5179843" y="2087449"/>
            <a:chExt cx="199094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CheckBoxUnchecked"/>
          <p:cNvGrpSpPr/>
          <p:nvPr>
            <p:custDataLst>
              <p:custData r:id="rId14"/>
            </p:custDataLst>
          </p:nvPr>
        </p:nvGrpSpPr>
        <p:grpSpPr>
          <a:xfrm>
            <a:off x="1334031" y="5653982"/>
            <a:ext cx="212435" cy="230832"/>
            <a:chOff x="5179843" y="2087449"/>
            <a:chExt cx="199094" cy="216403"/>
          </a:xfrm>
        </p:grpSpPr>
        <p:sp>
          <p:nvSpPr>
            <p:cNvPr id="6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ScrollbarVertical"/>
          <p:cNvGrpSpPr/>
          <p:nvPr>
            <p:custDataLst>
              <p:custData r:id="rId15"/>
            </p:custDataLst>
          </p:nvPr>
        </p:nvGrpSpPr>
        <p:grpSpPr>
          <a:xfrm>
            <a:off x="8434217" y="4742063"/>
            <a:ext cx="147991" cy="1483710"/>
            <a:chOff x="4558500" y="1543109"/>
            <a:chExt cx="86151" cy="3562291"/>
          </a:xfrm>
        </p:grpSpPr>
        <p:sp>
          <p:nvSpPr>
            <p:cNvPr id="71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2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3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4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9120" y="6237312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49960" y="420062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CheckBoxUnchecked"/>
          <p:cNvGrpSpPr/>
          <p:nvPr>
            <p:custDataLst>
              <p:custData r:id="rId16"/>
            </p:custDataLst>
          </p:nvPr>
        </p:nvGrpSpPr>
        <p:grpSpPr>
          <a:xfrm>
            <a:off x="1331640" y="5070376"/>
            <a:ext cx="212435" cy="230832"/>
            <a:chOff x="5179843" y="2087449"/>
            <a:chExt cx="199094" cy="216403"/>
          </a:xfrm>
        </p:grpSpPr>
        <p:sp>
          <p:nvSpPr>
            <p:cNvPr id="9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heckBox">
              <a:hlinkClick r:id="rId28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Content"/>
          <p:cNvSpPr/>
          <p:nvPr>
            <p:custDataLst>
              <p:custData r:id="rId17"/>
            </p:custDataLst>
          </p:nvPr>
        </p:nvSpPr>
        <p:spPr>
          <a:xfrm>
            <a:off x="2075830" y="4091476"/>
            <a:ext cx="911993" cy="2282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密碼</a:t>
            </a:r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還原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>
            <a:hlinkClick r:id="rId31" action="ppaction://hlinksldjump"/>
          </p:cNvPr>
          <p:cNvSpPr/>
          <p:nvPr>
            <p:custDataLst>
              <p:custData r:id="rId18"/>
            </p:custDataLst>
          </p:nvPr>
        </p:nvSpPr>
        <p:spPr>
          <a:xfrm>
            <a:off x="3509071" y="2480944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>
            <a:hlinkClick r:id="rId31" action="ppaction://hlinksldjump"/>
          </p:cNvPr>
          <p:cNvSpPr/>
          <p:nvPr>
            <p:custDataLst>
              <p:custData r:id="rId19"/>
            </p:custDataLst>
          </p:nvPr>
        </p:nvSpPr>
        <p:spPr>
          <a:xfrm>
            <a:off x="3509071" y="208577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37199" y="364502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密碼還原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56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-36512" y="-234704"/>
            <a:ext cx="9144000" cy="740812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539552" y="917169"/>
            <a:ext cx="8136904" cy="272785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189848"/>
              </p:ext>
            </p:extLst>
          </p:nvPr>
        </p:nvGraphicFramePr>
        <p:xfrm>
          <a:off x="697071" y="1205201"/>
          <a:ext cx="7588968" cy="1574944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員工帳號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員工姓名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部門代號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latin typeface="微軟正黑體" pitchFamily="34" charset="-120"/>
                          <a:ea typeface="微軟正黑體" pitchFamily="34" charset="-120"/>
                        </a:rPr>
                        <a:t>員工職稱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6926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帳號查詢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089603" y="1254865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089603" y="16587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4"/>
            </p:custDataLst>
          </p:nvPr>
        </p:nvSpPr>
        <p:spPr>
          <a:xfrm>
            <a:off x="2089603" y="2062561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/>
          <p:nvPr>
            <p:custDataLst>
              <p:custData r:id="rId5"/>
            </p:custDataLst>
          </p:nvPr>
        </p:nvSpPr>
        <p:spPr>
          <a:xfrm>
            <a:off x="5808538" y="314096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/>
          <p:nvPr>
            <p:custDataLst>
              <p:custData r:id="rId6"/>
            </p:custDataLst>
          </p:nvPr>
        </p:nvSpPr>
        <p:spPr>
          <a:xfrm>
            <a:off x="7193650" y="315354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7"/>
            </p:custDataLst>
          </p:nvPr>
        </p:nvSpPr>
        <p:spPr>
          <a:xfrm>
            <a:off x="2089603" y="2466409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9552" y="3862689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Content"/>
          <p:cNvSpPr/>
          <p:nvPr>
            <p:custDataLst>
              <p:custData r:id="rId8"/>
            </p:custDataLst>
          </p:nvPr>
        </p:nvSpPr>
        <p:spPr>
          <a:xfrm>
            <a:off x="673342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9"/>
            </p:custDataLst>
          </p:nvPr>
        </p:nvSpPr>
        <p:spPr>
          <a:xfrm>
            <a:off x="1356215" y="4093157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3" name="Table"/>
          <p:cNvGraphicFramePr>
            <a:graphicFrameLocks noGrp="1"/>
          </p:cNvGraphicFramePr>
          <p:nvPr>
            <p:custDataLst>
              <p:custData r:id="rId10"/>
            </p:custDataLst>
            <p:extLst>
              <p:ext uri="{D42A27DB-BD31-4B8C-83A1-F6EECF244321}">
                <p14:modId xmlns:p14="http://schemas.microsoft.com/office/powerpoint/2010/main" xmlns="" val="2084656192"/>
              </p:ext>
            </p:extLst>
          </p:nvPr>
        </p:nvGraphicFramePr>
        <p:xfrm>
          <a:off x="652470" y="4438755"/>
          <a:ext cx="7923188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600"/>
                <a:gridCol w="1527600"/>
                <a:gridCol w="1812788"/>
                <a:gridCol w="1527600"/>
                <a:gridCol w="1527600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部門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lt1"/>
                          </a:solidFill>
                        </a:rPr>
                        <a:t>帳號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姓名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yyyyyyyy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yyyyyyyy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Jayden</a:t>
                      </a: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4" name="CheckBoxUnchecked"/>
          <p:cNvGrpSpPr/>
          <p:nvPr>
            <p:custDataLst>
              <p:custData r:id="rId11"/>
            </p:custDataLst>
          </p:nvPr>
        </p:nvGrpSpPr>
        <p:grpSpPr>
          <a:xfrm>
            <a:off x="1337620" y="4775078"/>
            <a:ext cx="212435" cy="230832"/>
            <a:chOff x="5179843" y="2087449"/>
            <a:chExt cx="199094" cy="216403"/>
          </a:xfrm>
        </p:grpSpPr>
        <p:sp>
          <p:nvSpPr>
            <p:cNvPr id="55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CheckBox">
              <a:hlinkClick r:id="rId31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CheckBoxUnchecked"/>
          <p:cNvGrpSpPr/>
          <p:nvPr>
            <p:custDataLst>
              <p:custData r:id="rId12"/>
            </p:custDataLst>
          </p:nvPr>
        </p:nvGrpSpPr>
        <p:grpSpPr>
          <a:xfrm>
            <a:off x="1337620" y="5365950"/>
            <a:ext cx="212435" cy="230832"/>
            <a:chOff x="5179843" y="2087449"/>
            <a:chExt cx="199094" cy="216403"/>
          </a:xfrm>
        </p:grpSpPr>
        <p:sp>
          <p:nvSpPr>
            <p:cNvPr id="5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CheckBoxUnchecked"/>
          <p:cNvGrpSpPr/>
          <p:nvPr>
            <p:custDataLst>
              <p:custData r:id="rId13"/>
            </p:custDataLst>
          </p:nvPr>
        </p:nvGrpSpPr>
        <p:grpSpPr>
          <a:xfrm>
            <a:off x="1334031" y="5956874"/>
            <a:ext cx="212435" cy="230832"/>
            <a:chOff x="5179843" y="2087449"/>
            <a:chExt cx="199094" cy="216403"/>
          </a:xfrm>
        </p:grpSpPr>
        <p:sp>
          <p:nvSpPr>
            <p:cNvPr id="62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CheckBoxUnchecked"/>
          <p:cNvGrpSpPr/>
          <p:nvPr>
            <p:custDataLst>
              <p:custData r:id="rId14"/>
            </p:custDataLst>
          </p:nvPr>
        </p:nvGrpSpPr>
        <p:grpSpPr>
          <a:xfrm>
            <a:off x="1334031" y="5653982"/>
            <a:ext cx="212435" cy="230832"/>
            <a:chOff x="5179843" y="2087449"/>
            <a:chExt cx="199094" cy="216403"/>
          </a:xfrm>
        </p:grpSpPr>
        <p:sp>
          <p:nvSpPr>
            <p:cNvPr id="68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ScrollbarVertical"/>
          <p:cNvGrpSpPr/>
          <p:nvPr>
            <p:custDataLst>
              <p:custData r:id="rId15"/>
            </p:custDataLst>
          </p:nvPr>
        </p:nvGrpSpPr>
        <p:grpSpPr>
          <a:xfrm>
            <a:off x="8434217" y="4742063"/>
            <a:ext cx="147991" cy="1483710"/>
            <a:chOff x="4558500" y="1543109"/>
            <a:chExt cx="86151" cy="3562291"/>
          </a:xfrm>
        </p:grpSpPr>
        <p:sp>
          <p:nvSpPr>
            <p:cNvPr id="71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2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3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4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9120" y="6237312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49960" y="420062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CheckBoxUnchecked"/>
          <p:cNvGrpSpPr/>
          <p:nvPr>
            <p:custDataLst>
              <p:custData r:id="rId16"/>
            </p:custDataLst>
          </p:nvPr>
        </p:nvGrpSpPr>
        <p:grpSpPr>
          <a:xfrm>
            <a:off x="1331640" y="5070376"/>
            <a:ext cx="212435" cy="230832"/>
            <a:chOff x="5179843" y="2087449"/>
            <a:chExt cx="199094" cy="216403"/>
          </a:xfrm>
        </p:grpSpPr>
        <p:sp>
          <p:nvSpPr>
            <p:cNvPr id="9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CheckBox">
              <a:hlinkClick r:id="rId31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Content"/>
          <p:cNvSpPr/>
          <p:nvPr>
            <p:custDataLst>
              <p:custData r:id="rId17"/>
            </p:custDataLst>
          </p:nvPr>
        </p:nvSpPr>
        <p:spPr>
          <a:xfrm>
            <a:off x="2075830" y="4091476"/>
            <a:ext cx="911993" cy="2282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密碼</a:t>
            </a:r>
            <a:r>
              <a:rPr lang="zh-TW" alt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還原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0" name="Content">
            <a:hlinkClick r:id="rId34" action="ppaction://hlinksldjump"/>
          </p:cNvPr>
          <p:cNvSpPr/>
          <p:nvPr>
            <p:custDataLst>
              <p:custData r:id="rId18"/>
            </p:custDataLst>
          </p:nvPr>
        </p:nvSpPr>
        <p:spPr>
          <a:xfrm>
            <a:off x="3509071" y="2480944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5" name="Content">
            <a:hlinkClick r:id="rId34" action="ppaction://hlinksldjump"/>
          </p:cNvPr>
          <p:cNvSpPr/>
          <p:nvPr>
            <p:custDataLst>
              <p:custData r:id="rId19"/>
            </p:custDataLst>
          </p:nvPr>
        </p:nvSpPr>
        <p:spPr>
          <a:xfrm>
            <a:off x="3509071" y="2085771"/>
            <a:ext cx="553296" cy="21406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查詢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37199" y="364502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密碼還原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792" y="517616"/>
            <a:ext cx="8948917" cy="6553454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4289127" y="908638"/>
            <a:ext cx="2394444" cy="3296945"/>
            <a:chOff x="4400088" y="1104485"/>
            <a:chExt cx="2394444" cy="329694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3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7385"/>
            <a:stretch/>
          </p:blipFill>
          <p:spPr bwMode="auto">
            <a:xfrm>
              <a:off x="4400088" y="1104485"/>
              <a:ext cx="2394444" cy="329694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Content"/>
            <p:cNvSpPr/>
            <p:nvPr>
              <p:custDataLst>
                <p:custData r:id="rId20"/>
              </p:custDataLst>
            </p:nvPr>
          </p:nvSpPr>
          <p:spPr>
            <a:xfrm>
              <a:off x="5948625" y="1765628"/>
              <a:ext cx="553296" cy="22577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zh-TW" altLang="en-US" sz="1200" dirty="0" smtClean="0">
                  <a:solidFill>
                    <a:schemeClr val="bg1"/>
                  </a:solidFill>
                  <a:latin typeface="Segoe UI" pitchFamily="34" charset="0"/>
                  <a:cs typeface="Segoe UI" pitchFamily="34" charset="0"/>
                </a:rPr>
                <a:t>確認</a:t>
              </a:r>
              <a:endParaRPr lang="en-US" sz="12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739" y="2186792"/>
              <a:ext cx="1727221" cy="20562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06" name="Content"/>
            <p:cNvSpPr/>
            <p:nvPr>
              <p:custDataLst>
                <p:custData r:id="rId21"/>
              </p:custDataLst>
            </p:nvPr>
          </p:nvSpPr>
          <p:spPr>
            <a:xfrm>
              <a:off x="4622739" y="1772613"/>
              <a:ext cx="1220102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7" name="Content"/>
            <p:cNvSpPr txBox="1"/>
            <p:nvPr>
              <p:custDataLst>
                <p:custData r:id="rId22"/>
              </p:custDataLst>
            </p:nvPr>
          </p:nvSpPr>
          <p:spPr>
            <a:xfrm>
              <a:off x="4562261" y="1525145"/>
              <a:ext cx="1167307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部門代號</a:t>
              </a:r>
              <a:r>
                <a:rPr lang="en-US" altLang="zh-TW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/</a:t>
              </a:r>
              <a:r>
                <a:rPr lang="zh-TW" alt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名稱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5884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角色設定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318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227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28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2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53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54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3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51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52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3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23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43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4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5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235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236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237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8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9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40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41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42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1" name="矩形 40"/>
          <p:cNvSpPr/>
          <p:nvPr/>
        </p:nvSpPr>
        <p:spPr>
          <a:xfrm>
            <a:off x="489784" y="3429000"/>
            <a:ext cx="8136904" cy="295068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Content"/>
          <p:cNvSpPr/>
          <p:nvPr>
            <p:custDataLst>
              <p:custData r:id="rId2"/>
            </p:custDataLst>
          </p:nvPr>
        </p:nvSpPr>
        <p:spPr>
          <a:xfrm>
            <a:off x="623574" y="3659468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全選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3"/>
            </p:custDataLst>
          </p:nvPr>
        </p:nvSpPr>
        <p:spPr>
          <a:xfrm>
            <a:off x="1306447" y="3659468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取消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4"/>
            </p:custDataLst>
          </p:nvPr>
        </p:nvSpPr>
        <p:spPr>
          <a:xfrm>
            <a:off x="2030511" y="3657145"/>
            <a:ext cx="584852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刪除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5" name="Table"/>
          <p:cNvGraphicFramePr>
            <a:graphicFrameLocks noGrp="1"/>
          </p:cNvGraphicFramePr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xmlns="" val="786546983"/>
              </p:ext>
            </p:extLst>
          </p:nvPr>
        </p:nvGraphicFramePr>
        <p:xfrm>
          <a:off x="602702" y="4103216"/>
          <a:ext cx="7913857" cy="18272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1019"/>
                <a:gridCol w="1251019"/>
                <a:gridCol w="1484572"/>
                <a:gridCol w="1251019"/>
                <a:gridCol w="1251019"/>
                <a:gridCol w="1425209"/>
              </a:tblGrid>
              <a:tr h="3045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選擇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角色代號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角色名稱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角色生效</a:t>
                      </a:r>
                      <a:endParaRPr lang="en-US" altLang="zh-TW" sz="16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角色來源</a:t>
                      </a:r>
                      <a:endParaRPr lang="en-US" altLang="zh-TW" sz="16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明細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A01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200" dirty="0" smtClean="0">
                          <a:effectLst/>
                        </a:rPr>
                        <a:t>Administrator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Y</a:t>
                      </a:r>
                      <a:endParaRPr lang="en-US" altLang="zh-TW" sz="12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rgbClr val="000000"/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自訂角色</a:t>
                      </a:r>
                      <a:endParaRPr lang="en-US" altLang="zh-TW" sz="110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A02</a:t>
                      </a:r>
                      <a:endParaRPr lang="en-US" altLang="zh-TW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所長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Y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軟正黑體" pitchFamily="34" charset="-120"/>
                          <a:ea typeface="微軟正黑體" pitchFamily="34" charset="-120"/>
                        </a:rPr>
                        <a:t>職稱角色</a:t>
                      </a:r>
                      <a:endParaRPr lang="en-US" altLang="zh-TW" sz="1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  <a:tr h="3045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</a:tr>
            </a:tbl>
          </a:graphicData>
        </a:graphic>
      </p:graphicFrame>
      <p:grpSp>
        <p:nvGrpSpPr>
          <p:cNvPr id="56" name="CheckBoxUnchecked"/>
          <p:cNvGrpSpPr/>
          <p:nvPr>
            <p:custDataLst>
              <p:custData r:id="rId6"/>
            </p:custDataLst>
          </p:nvPr>
        </p:nvGrpSpPr>
        <p:grpSpPr>
          <a:xfrm>
            <a:off x="1080652" y="4341389"/>
            <a:ext cx="212435" cy="230832"/>
            <a:chOff x="5179843" y="2087449"/>
            <a:chExt cx="199094" cy="216403"/>
          </a:xfrm>
        </p:grpSpPr>
        <p:sp>
          <p:nvSpPr>
            <p:cNvPr id="57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CheckBox">
              <a:hlinkClick r:id="rId34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CheckBoxUnchecked"/>
          <p:cNvGrpSpPr/>
          <p:nvPr>
            <p:custDataLst>
              <p:custData r:id="rId7"/>
            </p:custDataLst>
          </p:nvPr>
        </p:nvGrpSpPr>
        <p:grpSpPr>
          <a:xfrm>
            <a:off x="1080652" y="4932261"/>
            <a:ext cx="212435" cy="230832"/>
            <a:chOff x="5179843" y="2087449"/>
            <a:chExt cx="199094" cy="216403"/>
          </a:xfrm>
        </p:grpSpPr>
        <p:sp>
          <p:nvSpPr>
            <p:cNvPr id="63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CheckBoxUnchecked"/>
          <p:cNvGrpSpPr/>
          <p:nvPr>
            <p:custDataLst>
              <p:custData r:id="rId8"/>
            </p:custDataLst>
          </p:nvPr>
        </p:nvGrpSpPr>
        <p:grpSpPr>
          <a:xfrm>
            <a:off x="1077063" y="5523185"/>
            <a:ext cx="212435" cy="230832"/>
            <a:chOff x="5179843" y="2087449"/>
            <a:chExt cx="199094" cy="216403"/>
          </a:xfrm>
        </p:grpSpPr>
        <p:sp>
          <p:nvSpPr>
            <p:cNvPr id="66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CheckBoxUnchecked"/>
          <p:cNvGrpSpPr/>
          <p:nvPr>
            <p:custDataLst>
              <p:custData r:id="rId9"/>
            </p:custDataLst>
          </p:nvPr>
        </p:nvGrpSpPr>
        <p:grpSpPr>
          <a:xfrm>
            <a:off x="1077063" y="5220293"/>
            <a:ext cx="212435" cy="230832"/>
            <a:chOff x="5179843" y="2087449"/>
            <a:chExt cx="199094" cy="216403"/>
          </a:xfrm>
        </p:grpSpPr>
        <p:sp>
          <p:nvSpPr>
            <p:cNvPr id="69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CheckBox"/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4" name="ScrollbarVertical"/>
          <p:cNvGrpSpPr/>
          <p:nvPr>
            <p:custDataLst>
              <p:custData r:id="rId10"/>
            </p:custDataLst>
          </p:nvPr>
        </p:nvGrpSpPr>
        <p:grpSpPr>
          <a:xfrm>
            <a:off x="8384449" y="4465570"/>
            <a:ext cx="147991" cy="1483710"/>
            <a:chOff x="4558500" y="1543109"/>
            <a:chExt cx="86151" cy="3562291"/>
          </a:xfrm>
        </p:grpSpPr>
        <p:sp>
          <p:nvSpPr>
            <p:cNvPr id="75" name="Background"/>
            <p:cNvSpPr>
              <a:spLocks/>
            </p:cNvSpPr>
            <p:nvPr/>
          </p:nvSpPr>
          <p:spPr>
            <a:xfrm>
              <a:off x="4558500" y="1543109"/>
              <a:ext cx="86151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558500" y="1842088"/>
              <a:ext cx="86151" cy="34656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83282" y="1613010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83282" y="4891573"/>
              <a:ext cx="37261" cy="153679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CheckBoxUnchecked"/>
          <p:cNvGrpSpPr/>
          <p:nvPr>
            <p:custDataLst>
              <p:custData r:id="rId11"/>
            </p:custDataLst>
          </p:nvPr>
        </p:nvGrpSpPr>
        <p:grpSpPr>
          <a:xfrm>
            <a:off x="1074672" y="4636687"/>
            <a:ext cx="212435" cy="230832"/>
            <a:chOff x="5179843" y="2087449"/>
            <a:chExt cx="199094" cy="216403"/>
          </a:xfrm>
        </p:grpSpPr>
        <p:sp>
          <p:nvSpPr>
            <p:cNvPr id="139" name="Content"/>
            <p:cNvSpPr txBox="1"/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0" name="CheckBox">
              <a:hlinkClick r:id="rId34" action="ppaction://hlinksldjump"/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bg1">
                  <a:lumMod val="85000"/>
                </a:scheme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41" name="群組 140"/>
          <p:cNvGrpSpPr/>
          <p:nvPr/>
        </p:nvGrpSpPr>
        <p:grpSpPr>
          <a:xfrm>
            <a:off x="7591303" y="4458338"/>
            <a:ext cx="437081" cy="1450696"/>
            <a:chOff x="7264718" y="4479395"/>
            <a:chExt cx="437081" cy="1423501"/>
          </a:xfrm>
        </p:grpSpPr>
        <p:sp>
          <p:nvSpPr>
            <p:cNvPr id="142" name="Content">
              <a:hlinkClick r:id="rId34" action="ppaction://hlinksldjump"/>
            </p:cNvPr>
            <p:cNvSpPr/>
            <p:nvPr>
              <p:custDataLst>
                <p:custData r:id="rId21"/>
              </p:custDataLst>
            </p:nvPr>
          </p:nvSpPr>
          <p:spPr>
            <a:xfrm>
              <a:off x="7264718" y="4479395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3" name="Content"/>
            <p:cNvSpPr/>
            <p:nvPr>
              <p:custDataLst>
                <p:custData r:id="rId22"/>
              </p:custDataLst>
            </p:nvPr>
          </p:nvSpPr>
          <p:spPr>
            <a:xfrm>
              <a:off x="7264718" y="4777310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Content"/>
            <p:cNvSpPr/>
            <p:nvPr>
              <p:custDataLst>
                <p:custData r:id="rId23"/>
              </p:custDataLst>
            </p:nvPr>
          </p:nvSpPr>
          <p:spPr>
            <a:xfrm>
              <a:off x="7264718" y="5083372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5" name="Content"/>
            <p:cNvSpPr/>
            <p:nvPr>
              <p:custDataLst>
                <p:custData r:id="rId24"/>
              </p:custDataLst>
            </p:nvPr>
          </p:nvSpPr>
          <p:spPr>
            <a:xfrm>
              <a:off x="7264718" y="5404377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6" name="Content"/>
            <p:cNvSpPr/>
            <p:nvPr>
              <p:custDataLst>
                <p:custData r:id="rId25"/>
              </p:custDataLst>
            </p:nvPr>
          </p:nvSpPr>
          <p:spPr>
            <a:xfrm>
              <a:off x="7264718" y="5674296"/>
              <a:ext cx="437081" cy="2286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…...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2" name="文字方塊 81"/>
          <p:cNvSpPr txBox="1"/>
          <p:nvPr/>
        </p:nvSpPr>
        <p:spPr>
          <a:xfrm>
            <a:off x="652567" y="3235383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smtClean="0">
                <a:solidFill>
                  <a:srgbClr val="92D050"/>
                </a:solidFill>
              </a:rPr>
              <a:t>角色</a:t>
            </a:r>
            <a:r>
              <a:rPr lang="zh-TW" altLang="en-US" b="1" dirty="0" smtClean="0">
                <a:solidFill>
                  <a:srgbClr val="92D050"/>
                </a:solidFill>
              </a:rPr>
              <a:t>明</a:t>
            </a:r>
            <a:r>
              <a:rPr lang="zh-TW" altLang="en-US" b="1" dirty="0">
                <a:solidFill>
                  <a:srgbClr val="92D050"/>
                </a:solidFill>
              </a:rPr>
              <a:t>細</a:t>
            </a:r>
          </a:p>
        </p:txBody>
      </p:sp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9352" y="5973781"/>
            <a:ext cx="7933087" cy="33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861048"/>
            <a:ext cx="22002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矩形 84"/>
          <p:cNvSpPr/>
          <p:nvPr/>
        </p:nvSpPr>
        <p:spPr>
          <a:xfrm>
            <a:off x="505368" y="1023020"/>
            <a:ext cx="8136904" cy="218995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文字方塊 85"/>
          <p:cNvSpPr txBox="1"/>
          <p:nvPr/>
        </p:nvSpPr>
        <p:spPr>
          <a:xfrm>
            <a:off x="777685" y="83835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角色查詢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09878280"/>
              </p:ext>
            </p:extLst>
          </p:nvPr>
        </p:nvGraphicFramePr>
        <p:xfrm>
          <a:off x="743032" y="1416758"/>
          <a:ext cx="7588968" cy="116849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185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Content"/>
          <p:cNvSpPr/>
          <p:nvPr>
            <p:custDataLst>
              <p:custData r:id="rId12"/>
            </p:custDataLst>
          </p:nvPr>
        </p:nvSpPr>
        <p:spPr>
          <a:xfrm>
            <a:off x="2094588" y="151061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0" name="Content"/>
          <p:cNvSpPr/>
          <p:nvPr>
            <p:custDataLst>
              <p:custData r:id="rId13"/>
            </p:custDataLst>
          </p:nvPr>
        </p:nvSpPr>
        <p:spPr>
          <a:xfrm>
            <a:off x="2094588" y="189948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1" name="RadioButtonUnselected"/>
          <p:cNvGrpSpPr/>
          <p:nvPr>
            <p:custDataLst>
              <p:custData r:id="rId14"/>
            </p:custDataLst>
          </p:nvPr>
        </p:nvGrpSpPr>
        <p:grpSpPr>
          <a:xfrm>
            <a:off x="2120066" y="2230535"/>
            <a:ext cx="827919" cy="307238"/>
            <a:chOff x="4356895" y="3334651"/>
            <a:chExt cx="827919" cy="230832"/>
          </a:xfrm>
        </p:grpSpPr>
        <p:sp>
          <p:nvSpPr>
            <p:cNvPr id="92" name="Content"/>
            <p:cNvSpPr txBox="1">
              <a:spLocks/>
            </p:cNvSpPr>
            <p:nvPr/>
          </p:nvSpPr>
          <p:spPr>
            <a:xfrm>
              <a:off x="4356895" y="3334651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預設角色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Circle"/>
            <p:cNvSpPr>
              <a:spLocks/>
            </p:cNvSpPr>
            <p:nvPr/>
          </p:nvSpPr>
          <p:spPr>
            <a:xfrm>
              <a:off x="4356895" y="3405018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RadioButtonUnselected"/>
          <p:cNvGrpSpPr/>
          <p:nvPr>
            <p:custDataLst>
              <p:custData r:id="rId15"/>
            </p:custDataLst>
          </p:nvPr>
        </p:nvGrpSpPr>
        <p:grpSpPr>
          <a:xfrm>
            <a:off x="3020491" y="2230535"/>
            <a:ext cx="827919" cy="307238"/>
            <a:chOff x="4356895" y="3299482"/>
            <a:chExt cx="827919" cy="230832"/>
          </a:xfrm>
        </p:grpSpPr>
        <p:sp>
          <p:nvSpPr>
            <p:cNvPr id="95" name="Content"/>
            <p:cNvSpPr txBox="1">
              <a:spLocks/>
            </p:cNvSpPr>
            <p:nvPr/>
          </p:nvSpPr>
          <p:spPr>
            <a:xfrm>
              <a:off x="4356895" y="3299482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職稱角色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6" name="Circle"/>
            <p:cNvSpPr>
              <a:spLocks/>
            </p:cNvSpPr>
            <p:nvPr/>
          </p:nvSpPr>
          <p:spPr>
            <a:xfrm>
              <a:off x="4356895" y="3369849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RadioButtonUnselected"/>
          <p:cNvGrpSpPr/>
          <p:nvPr>
            <p:custDataLst>
              <p:custData r:id="rId16"/>
            </p:custDataLst>
          </p:nvPr>
        </p:nvGrpSpPr>
        <p:grpSpPr>
          <a:xfrm>
            <a:off x="3932715" y="2230535"/>
            <a:ext cx="827919" cy="307238"/>
            <a:chOff x="4356895" y="3353175"/>
            <a:chExt cx="827919" cy="230832"/>
          </a:xfrm>
        </p:grpSpPr>
        <p:sp>
          <p:nvSpPr>
            <p:cNvPr id="98" name="Content"/>
            <p:cNvSpPr txBox="1">
              <a:spLocks/>
            </p:cNvSpPr>
            <p:nvPr/>
          </p:nvSpPr>
          <p:spPr>
            <a:xfrm>
              <a:off x="4356895" y="3353175"/>
              <a:ext cx="827919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自訂角色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9" name="Circle"/>
            <p:cNvSpPr>
              <a:spLocks/>
            </p:cNvSpPr>
            <p:nvPr/>
          </p:nvSpPr>
          <p:spPr>
            <a:xfrm>
              <a:off x="4356895" y="3423542"/>
              <a:ext cx="119960" cy="9009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0" name="Content"/>
          <p:cNvSpPr/>
          <p:nvPr>
            <p:custDataLst>
              <p:custData r:id="rId17"/>
            </p:custDataLst>
          </p:nvPr>
        </p:nvSpPr>
        <p:spPr>
          <a:xfrm>
            <a:off x="6012160" y="278092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確認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18"/>
            </p:custDataLst>
          </p:nvPr>
        </p:nvSpPr>
        <p:spPr>
          <a:xfrm>
            <a:off x="7397272" y="27935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Content"/>
          <p:cNvSpPr/>
          <p:nvPr>
            <p:custDataLst>
              <p:custData r:id="rId19"/>
            </p:custDataLst>
          </p:nvPr>
        </p:nvSpPr>
        <p:spPr>
          <a:xfrm>
            <a:off x="785253" y="2793504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新增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2" name="Content"/>
          <p:cNvSpPr/>
          <p:nvPr>
            <p:custDataLst>
              <p:custData r:id="rId20"/>
            </p:custDataLst>
          </p:nvPr>
        </p:nvSpPr>
        <p:spPr>
          <a:xfrm>
            <a:off x="3131840" y="3657145"/>
            <a:ext cx="864000" cy="22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匯出</a:t>
            </a:r>
            <a:r>
              <a:rPr lang="en-US" altLang="zh-TW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Excel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25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81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2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89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0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1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2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3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8" name="矩形 37"/>
          <p:cNvSpPr/>
          <p:nvPr/>
        </p:nvSpPr>
        <p:spPr>
          <a:xfrm>
            <a:off x="627734" y="1309410"/>
            <a:ext cx="8136904" cy="348788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31291541"/>
              </p:ext>
            </p:extLst>
          </p:nvPr>
        </p:nvGraphicFramePr>
        <p:xfrm>
          <a:off x="785253" y="1706617"/>
          <a:ext cx="7588968" cy="191525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角色生效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說明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角色新增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45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3"/>
            </p:custDataLst>
          </p:nvPr>
        </p:nvSpPr>
        <p:spPr>
          <a:xfrm>
            <a:off x="2180289" y="21982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/>
          <p:cNvSpPr/>
          <p:nvPr>
            <p:custDataLst>
              <p:custData r:id="rId4"/>
            </p:custDataLst>
          </p:nvPr>
        </p:nvSpPr>
        <p:spPr>
          <a:xfrm>
            <a:off x="2203460" y="294837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203878" y="2564904"/>
            <a:ext cx="836470" cy="230832"/>
            <a:chOff x="2203878" y="2780928"/>
            <a:chExt cx="836470" cy="230832"/>
          </a:xfrm>
        </p:grpSpPr>
        <p:sp>
          <p:nvSpPr>
            <p:cNvPr id="55" name="Content"/>
            <p:cNvSpPr txBox="1"/>
            <p:nvPr/>
          </p:nvSpPr>
          <p:spPr>
            <a:xfrm>
              <a:off x="2203878" y="2780928"/>
              <a:ext cx="3662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zh-TW" alt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是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7" name="RadioButtonUnselected"/>
            <p:cNvGrpSpPr/>
            <p:nvPr>
              <p:custDataLst>
                <p:custData r:id="rId11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58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5" name="群組 4"/>
          <p:cNvGrpSpPr/>
          <p:nvPr/>
        </p:nvGrpSpPr>
        <p:grpSpPr>
          <a:xfrm>
            <a:off x="2216152" y="3334548"/>
            <a:ext cx="2480034" cy="246131"/>
            <a:chOff x="2216152" y="3334548"/>
            <a:chExt cx="2480034" cy="246131"/>
          </a:xfrm>
        </p:grpSpPr>
        <p:grpSp>
          <p:nvGrpSpPr>
            <p:cNvPr id="2" name="群組 1"/>
            <p:cNvGrpSpPr/>
            <p:nvPr/>
          </p:nvGrpSpPr>
          <p:grpSpPr>
            <a:xfrm>
              <a:off x="2216152" y="3334548"/>
              <a:ext cx="2480034" cy="246131"/>
              <a:chOff x="2216152" y="3577868"/>
              <a:chExt cx="2480034" cy="246131"/>
            </a:xfrm>
          </p:grpSpPr>
          <p:grpSp>
            <p:nvGrpSpPr>
              <p:cNvPr id="40" name="RadioButtonUnselected"/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2216152" y="3593167"/>
                <a:ext cx="827919" cy="230832"/>
                <a:chOff x="4356895" y="3334651"/>
                <a:chExt cx="827919" cy="230832"/>
              </a:xfrm>
            </p:grpSpPr>
            <p:sp>
              <p:nvSpPr>
                <p:cNvPr id="41" name="Content"/>
                <p:cNvSpPr txBox="1"/>
                <p:nvPr/>
              </p:nvSpPr>
              <p:spPr>
                <a:xfrm>
                  <a:off x="4356895" y="3334651"/>
                  <a:ext cx="827919" cy="230832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預設角色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Circle"/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43" name="RadioButtonUnselected"/>
              <p:cNvGrpSpPr/>
              <p:nvPr>
                <p:custDataLst>
                  <p:custData r:id="rId10"/>
                </p:custDataLst>
              </p:nvPr>
            </p:nvGrpSpPr>
            <p:grpSpPr>
              <a:xfrm>
                <a:off x="3040348" y="3593167"/>
                <a:ext cx="827919" cy="230832"/>
                <a:chOff x="4356895" y="3299482"/>
                <a:chExt cx="827919" cy="230832"/>
              </a:xfrm>
            </p:grpSpPr>
            <p:sp>
              <p:nvSpPr>
                <p:cNvPr id="47" name="Content"/>
                <p:cNvSpPr txBox="1">
                  <a:spLocks/>
                </p:cNvSpPr>
                <p:nvPr/>
              </p:nvSpPr>
              <p:spPr>
                <a:xfrm>
                  <a:off x="4356895" y="3299482"/>
                  <a:ext cx="82791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職稱角色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8" name="Circle"/>
                <p:cNvSpPr>
                  <a:spLocks/>
                </p:cNvSpPr>
                <p:nvPr/>
              </p:nvSpPr>
              <p:spPr>
                <a:xfrm>
                  <a:off x="4356895" y="335493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50" name="Content"/>
              <p:cNvSpPr txBox="1">
                <a:spLocks/>
              </p:cNvSpPr>
              <p:nvPr/>
            </p:nvSpPr>
            <p:spPr>
              <a:xfrm>
                <a:off x="3868267" y="3577868"/>
                <a:ext cx="82791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自訂角色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" name="群組 3"/>
            <p:cNvGrpSpPr/>
            <p:nvPr/>
          </p:nvGrpSpPr>
          <p:grpSpPr>
            <a:xfrm>
              <a:off x="3868267" y="3405302"/>
              <a:ext cx="119960" cy="119922"/>
              <a:chOff x="3192748" y="3785838"/>
              <a:chExt cx="119960" cy="119922"/>
            </a:xfrm>
          </p:grpSpPr>
          <p:sp>
            <p:nvSpPr>
              <p:cNvPr id="78" name="Circle"/>
              <p:cNvSpPr>
                <a:spLocks/>
              </p:cNvSpPr>
              <p:nvPr/>
            </p:nvSpPr>
            <p:spPr>
              <a:xfrm>
                <a:off x="3192748" y="3785838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76" name="InnerCircle"/>
              <p:cNvSpPr/>
              <p:nvPr/>
            </p:nvSpPr>
            <p:spPr>
              <a:xfrm>
                <a:off x="3217496" y="3816506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69" name="RadioButtonSelected"/>
          <p:cNvGrpSpPr/>
          <p:nvPr>
            <p:custDataLst>
              <p:custData r:id="rId5"/>
            </p:custDataLst>
          </p:nvPr>
        </p:nvGrpSpPr>
        <p:grpSpPr>
          <a:xfrm>
            <a:off x="2180289" y="2551256"/>
            <a:ext cx="119960" cy="230832"/>
            <a:chOff x="4356895" y="3334651"/>
            <a:chExt cx="212430" cy="230832"/>
          </a:xfrm>
        </p:grpSpPr>
        <p:sp>
          <p:nvSpPr>
            <p:cNvPr id="70" name="Content"/>
            <p:cNvSpPr txBox="1">
              <a:spLocks/>
            </p:cNvSpPr>
            <p:nvPr/>
          </p:nvSpPr>
          <p:spPr>
            <a:xfrm>
              <a:off x="4356895" y="3334651"/>
              <a:ext cx="212430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1" name="Group 3"/>
            <p:cNvGrpSpPr/>
            <p:nvPr/>
          </p:nvGrpSpPr>
          <p:grpSpPr>
            <a:xfrm>
              <a:off x="4356895" y="3390106"/>
              <a:ext cx="212430" cy="119922"/>
              <a:chOff x="4356895" y="3390106"/>
              <a:chExt cx="212430" cy="119922"/>
            </a:xfrm>
          </p:grpSpPr>
          <p:sp>
            <p:nvSpPr>
              <p:cNvPr id="72" name="Circle"/>
              <p:cNvSpPr>
                <a:spLocks/>
              </p:cNvSpPr>
              <p:nvPr/>
            </p:nvSpPr>
            <p:spPr>
              <a:xfrm>
                <a:off x="4356895" y="3390106"/>
                <a:ext cx="21243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InnerCircle"/>
              <p:cNvSpPr>
                <a:spLocks/>
              </p:cNvSpPr>
              <p:nvPr/>
            </p:nvSpPr>
            <p:spPr>
              <a:xfrm>
                <a:off x="4416284" y="3420972"/>
                <a:ext cx="103043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1" name="Content"/>
          <p:cNvSpPr/>
          <p:nvPr>
            <p:custDataLst>
              <p:custData r:id="rId6"/>
            </p:custDataLst>
          </p:nvPr>
        </p:nvSpPr>
        <p:spPr>
          <a:xfrm>
            <a:off x="4914516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7"/>
            </p:custDataLst>
          </p:nvPr>
        </p:nvSpPr>
        <p:spPr>
          <a:xfrm>
            <a:off x="7418832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/>
          <p:nvPr>
            <p:custDataLst>
              <p:custData r:id="rId8"/>
            </p:custDataLst>
          </p:nvPr>
        </p:nvSpPr>
        <p:spPr>
          <a:xfrm>
            <a:off x="6199956" y="4149080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285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WebBrowser"/>
          <p:cNvGrpSpPr/>
          <p:nvPr>
            <p:custDataLst>
              <p:custData r:id="rId1"/>
            </p:custDataLst>
          </p:nvPr>
        </p:nvGrpSpPr>
        <p:grpSpPr>
          <a:xfrm>
            <a:off x="37333" y="-9976"/>
            <a:ext cx="9144000" cy="6858000"/>
            <a:chOff x="0" y="0"/>
            <a:chExt cx="9144000" cy="6858000"/>
          </a:xfrm>
        </p:grpSpPr>
        <p:sp>
          <p:nvSpPr>
            <p:cNvPr id="32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3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34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58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5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56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1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2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3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38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8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9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0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1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2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5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46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7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7" name="矩形 66"/>
          <p:cNvSpPr/>
          <p:nvPr/>
        </p:nvSpPr>
        <p:spPr>
          <a:xfrm>
            <a:off x="611560" y="4878452"/>
            <a:ext cx="8136904" cy="86409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27734" y="1309411"/>
            <a:ext cx="8136904" cy="3127702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1012881"/>
              </p:ext>
            </p:extLst>
          </p:nvPr>
        </p:nvGraphicFramePr>
        <p:xfrm>
          <a:off x="785253" y="1706617"/>
          <a:ext cx="7588968" cy="1915256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1291167"/>
                <a:gridCol w="6297801"/>
              </a:tblGrid>
              <a:tr h="401368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 smtClean="0"/>
                        <a:t>角色代號</a:t>
                      </a:r>
                      <a:endParaRPr lang="zh-TW" altLang="en-US" sz="14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0136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角色名稱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角色生效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</a:t>
                      </a:r>
                      <a:r>
                        <a:rPr lang="zh-TW" altLang="en-US" sz="1400" baseline="0" dirty="0" smtClean="0"/>
                        <a:t>說明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/>
                        <a:t>角色來源</a:t>
                      </a:r>
                      <a:endParaRPr lang="zh-TW" altLang="en-US" sz="1400" b="1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>
                    <a:solidFill>
                      <a:srgbClr val="D9FDCB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70092" y="1111096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角色維護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  <p:sp>
        <p:nvSpPr>
          <p:cNvPr id="9" name="Content"/>
          <p:cNvSpPr/>
          <p:nvPr>
            <p:custDataLst>
              <p:custData r:id="rId2"/>
            </p:custDataLst>
          </p:nvPr>
        </p:nvSpPr>
        <p:spPr>
          <a:xfrm>
            <a:off x="2177785" y="17902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/>
          <p:cNvSpPr/>
          <p:nvPr>
            <p:custDataLst>
              <p:custData r:id="rId3"/>
            </p:custDataLst>
          </p:nvPr>
        </p:nvSpPr>
        <p:spPr>
          <a:xfrm>
            <a:off x="2180289" y="219821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/>
          <p:cNvSpPr/>
          <p:nvPr>
            <p:custDataLst>
              <p:custData r:id="rId4"/>
            </p:custDataLst>
          </p:nvPr>
        </p:nvSpPr>
        <p:spPr>
          <a:xfrm>
            <a:off x="2203460" y="294837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2203878" y="2564904"/>
            <a:ext cx="836470" cy="230832"/>
            <a:chOff x="2203878" y="2780928"/>
            <a:chExt cx="836470" cy="230832"/>
          </a:xfrm>
        </p:grpSpPr>
        <p:grpSp>
          <p:nvGrpSpPr>
            <p:cNvPr id="13" name="RadioButtonUnselected"/>
            <p:cNvGrpSpPr/>
            <p:nvPr>
              <p:custDataLst>
                <p:custData r:id="rId13"/>
              </p:custDataLst>
            </p:nvPr>
          </p:nvGrpSpPr>
          <p:grpSpPr>
            <a:xfrm>
              <a:off x="2203878" y="2780928"/>
              <a:ext cx="366254" cy="230832"/>
              <a:chOff x="4356895" y="3334651"/>
              <a:chExt cx="366254" cy="230832"/>
            </a:xfrm>
          </p:grpSpPr>
          <p:sp>
            <p:nvSpPr>
              <p:cNvPr id="17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是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RadioButtonUnselected"/>
            <p:cNvGrpSpPr/>
            <p:nvPr>
              <p:custDataLst>
                <p:custData r:id="rId14"/>
              </p:custDataLst>
            </p:nvPr>
          </p:nvGrpSpPr>
          <p:grpSpPr>
            <a:xfrm>
              <a:off x="2674094" y="2780928"/>
              <a:ext cx="366254" cy="230832"/>
              <a:chOff x="4356895" y="3334651"/>
              <a:chExt cx="366254" cy="230832"/>
            </a:xfrm>
          </p:grpSpPr>
          <p:sp>
            <p:nvSpPr>
              <p:cNvPr id="15" name="Content"/>
              <p:cNvSpPr txBox="1"/>
              <p:nvPr/>
            </p:nvSpPr>
            <p:spPr>
              <a:xfrm>
                <a:off x="4356895" y="3334651"/>
                <a:ext cx="36625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否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" name="Circle"/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群組 18"/>
          <p:cNvGrpSpPr/>
          <p:nvPr/>
        </p:nvGrpSpPr>
        <p:grpSpPr>
          <a:xfrm>
            <a:off x="2216152" y="3334548"/>
            <a:ext cx="2480034" cy="246131"/>
            <a:chOff x="2216152" y="3334548"/>
            <a:chExt cx="2480034" cy="246131"/>
          </a:xfrm>
        </p:grpSpPr>
        <p:grpSp>
          <p:nvGrpSpPr>
            <p:cNvPr id="20" name="群組 19"/>
            <p:cNvGrpSpPr/>
            <p:nvPr/>
          </p:nvGrpSpPr>
          <p:grpSpPr>
            <a:xfrm>
              <a:off x="2216152" y="3334548"/>
              <a:ext cx="2480034" cy="246131"/>
              <a:chOff x="2216152" y="3577868"/>
              <a:chExt cx="2480034" cy="246131"/>
            </a:xfrm>
          </p:grpSpPr>
          <p:grpSp>
            <p:nvGrpSpPr>
              <p:cNvPr id="24" name="RadioButtonUnselected"/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2216152" y="3593167"/>
                <a:ext cx="827919" cy="230832"/>
                <a:chOff x="4356895" y="3334651"/>
                <a:chExt cx="827919" cy="230832"/>
              </a:xfrm>
            </p:grpSpPr>
            <p:sp>
              <p:nvSpPr>
                <p:cNvPr id="29" name="Content"/>
                <p:cNvSpPr txBox="1"/>
                <p:nvPr/>
              </p:nvSpPr>
              <p:spPr>
                <a:xfrm>
                  <a:off x="4356895" y="3334651"/>
                  <a:ext cx="827919" cy="230832"/>
                </a:xfrm>
                <a:prstGeom prst="rect">
                  <a:avLst/>
                </a:prstGeom>
                <a:noFill/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預設角色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0" name="Circle"/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5" name="RadioButtonUnselected"/>
              <p:cNvGrpSpPr/>
              <p:nvPr>
                <p:custDataLst>
                  <p:custData r:id="rId12"/>
                </p:custDataLst>
              </p:nvPr>
            </p:nvGrpSpPr>
            <p:grpSpPr>
              <a:xfrm>
                <a:off x="3040348" y="3593167"/>
                <a:ext cx="827919" cy="230832"/>
                <a:chOff x="4356895" y="3299482"/>
                <a:chExt cx="827919" cy="230832"/>
              </a:xfrm>
            </p:grpSpPr>
            <p:sp>
              <p:nvSpPr>
                <p:cNvPr id="27" name="Content"/>
                <p:cNvSpPr txBox="1">
                  <a:spLocks/>
                </p:cNvSpPr>
                <p:nvPr/>
              </p:nvSpPr>
              <p:spPr>
                <a:xfrm>
                  <a:off x="4356895" y="3299482"/>
                  <a:ext cx="82791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64592" tIns="18288" rIns="45720" bIns="27432" rtlCol="0" anchor="ctr" anchorCtr="0">
                  <a:spAutoFit/>
                </a:bodyPr>
                <a:lstStyle/>
                <a:p>
                  <a:r>
                    <a:rPr lang="zh-TW" altLang="en-US" sz="1200" dirty="0" smtClean="0">
                      <a:solidFill>
                        <a:schemeClr val="bg1">
                          <a:lumMod val="65000"/>
                        </a:schemeClr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職稱角色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8" name="Circle"/>
                <p:cNvSpPr>
                  <a:spLocks/>
                </p:cNvSpPr>
                <p:nvPr/>
              </p:nvSpPr>
              <p:spPr>
                <a:xfrm>
                  <a:off x="4356895" y="335493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26" name="Content"/>
              <p:cNvSpPr txBox="1">
                <a:spLocks/>
              </p:cNvSpPr>
              <p:nvPr/>
            </p:nvSpPr>
            <p:spPr>
              <a:xfrm>
                <a:off x="3868267" y="3577868"/>
                <a:ext cx="82791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zh-TW" altLang="en-US" sz="1200" dirty="0" smtClean="0">
                    <a:solidFill>
                      <a:schemeClr val="bg1">
                        <a:lumMod val="6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自訂角色</a:t>
                </a:r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1" name="群組 20"/>
            <p:cNvGrpSpPr/>
            <p:nvPr/>
          </p:nvGrpSpPr>
          <p:grpSpPr>
            <a:xfrm>
              <a:off x="3868267" y="3405302"/>
              <a:ext cx="119960" cy="119922"/>
              <a:chOff x="3192748" y="3785838"/>
              <a:chExt cx="119960" cy="119922"/>
            </a:xfrm>
          </p:grpSpPr>
          <p:sp>
            <p:nvSpPr>
              <p:cNvPr id="22" name="Circle"/>
              <p:cNvSpPr>
                <a:spLocks/>
              </p:cNvSpPr>
              <p:nvPr/>
            </p:nvSpPr>
            <p:spPr>
              <a:xfrm>
                <a:off x="3192748" y="3785838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3" name="InnerCircle"/>
              <p:cNvSpPr/>
              <p:nvPr/>
            </p:nvSpPr>
            <p:spPr>
              <a:xfrm>
                <a:off x="3217496" y="3816506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60" name="Content"/>
          <p:cNvSpPr/>
          <p:nvPr>
            <p:custDataLst>
              <p:custData r:id="rId5"/>
            </p:custDataLst>
          </p:nvPr>
        </p:nvSpPr>
        <p:spPr>
          <a:xfrm>
            <a:off x="4921532" y="38610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回上一頁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6"/>
            </p:custDataLst>
          </p:nvPr>
        </p:nvSpPr>
        <p:spPr>
          <a:xfrm>
            <a:off x="7425848" y="38610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清除重填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/>
          <p:nvPr>
            <p:custDataLst>
              <p:custData r:id="rId7"/>
            </p:custDataLst>
          </p:nvPr>
        </p:nvSpPr>
        <p:spPr>
          <a:xfrm>
            <a:off x="6206972" y="3861048"/>
            <a:ext cx="1106592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儲存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InnerCircle"/>
          <p:cNvSpPr>
            <a:spLocks/>
          </p:cNvSpPr>
          <p:nvPr/>
        </p:nvSpPr>
        <p:spPr>
          <a:xfrm>
            <a:off x="2238649" y="2666792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"/>
          <p:cNvSpPr/>
          <p:nvPr>
            <p:custDataLst>
              <p:custData r:id="rId8"/>
            </p:custDataLst>
          </p:nvPr>
        </p:nvSpPr>
        <p:spPr>
          <a:xfrm>
            <a:off x="4572000" y="5166484"/>
            <a:ext cx="1152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角色功能對應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9"/>
            </p:custDataLst>
          </p:nvPr>
        </p:nvSpPr>
        <p:spPr>
          <a:xfrm>
            <a:off x="7076316" y="5166484"/>
            <a:ext cx="1440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角色查詢範圍對應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>
            <p:custDataLst>
              <p:custData r:id="rId10"/>
            </p:custDataLst>
          </p:nvPr>
        </p:nvSpPr>
        <p:spPr>
          <a:xfrm>
            <a:off x="5857440" y="5166484"/>
            <a:ext cx="11520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角色帳號對應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70092" y="4725144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b="1" kern="0" dirty="0" smtClean="0">
                <a:solidFill>
                  <a:srgbClr val="92D050"/>
                </a:solidFill>
                <a:latin typeface="+mj-ea"/>
              </a:rPr>
              <a:t>快捷功能</a:t>
            </a:r>
            <a:endParaRPr lang="en-US" altLang="zh-TW" b="1" kern="0" dirty="0">
              <a:solidFill>
                <a:srgbClr val="92D05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969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RichTextBar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5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2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2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3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8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3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4.xml><?xml version="1.0" encoding="utf-8"?>
<Control xmlns="http://schemas.microsoft.com/VisualStudio/2011/storyboarding/control">
  <Id Name="290cf893-62dc-4201-9a88-dd0ce834617c" Revision="1" Stencil="System.MyShapes" StencilVersion="1.0"/>
</Control>
</file>

<file path=customXml/item3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4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5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6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4EC45BC5-4006-4C34-A4A2-25501D1672F8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934F1CF-18A9-49B4-B1E3-C7F681F03173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40E706F1-864D-4B0B-9654-67E85DFC72B8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E106030E-1AAC-4E50-8666-834791802345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D4BC7D8D-C505-45B2-8C0B-8E4ACE30B4AC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B26C368F-04C4-465E-8089-B4085EC4F9EB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C48B1BB8-5F23-4E64-BC10-08386F588053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E8C5FD76-2688-4D3D-B371-05734C573813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5E6AFB49-7ACE-402F-9202-6B5711A74A52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2FC3E97F-D6A7-4439-82F8-A0693A1DF1B3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BEFD814E-7426-4477-B445-7F3F57CBB8D8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BB1EC047-9F7B-4DD0-A022-4966C810C9C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3AF0C69-E972-4822-98D8-409D394DAC8D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C248446D-BE4C-41C6-8C69-0D1F0DF40288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5FC92092-DADC-4149-9CDC-962808D38CEF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456770E1-B9EA-426E-B09E-91AB448D6716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5A3AD676-8D23-456C-8A24-0E293077BBCD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1649C6CC-25FC-4E25-8F32-2487EB4815C1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F7D682C5-D4FF-4072-9D9D-330D83C63356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6E018499-08CE-4896-9010-00EB63CC44B5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BD8C0D3E-A4B3-45E3-87A5-FD8F8C2D45EF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55581A9E-C1CD-4AF9-B832-509FE53A27CA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9AEC7FF3-9504-4A6B-9E40-2F522B6BBC4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E435DCA-4341-4D01-A5ED-5B765953528E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9021BE8C-B340-4197-93F3-3741EA95595A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9D60AA40-F43D-461A-A117-99E21038F8FF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8BAFEF25-9BBA-4C36-94E3-A334BB7D6385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8EB26A9F-63E4-45E5-BE68-E9EA41DF0466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F2C0E371-EDEC-4AFC-801B-EA86A21854DD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D892BBF1-93E5-43C6-9D83-015BFF1769C9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2220C198-BAE5-4790-B02D-9274C2FD8623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383EDDEA-D858-4E1E-ABED-B5A17512EB83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38451714-BE1A-44C1-A104-A7CD51A9F631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1BA74F2A-72BF-4B93-9E61-31068B61E88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656C4616-473E-440E-B85E-9CADFE2E14B9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801C03C4-99F6-4303-A3A2-A4DC37F00945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2BDF75C4-D776-4AA2-806E-0D483DCEF1C9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9A198378-DC93-4735-9155-3E570C5E7B13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D7ECD278-CCAD-4DCE-BA16-9672F6D6DFEE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883025F7-21C6-48D9-8630-991EC7CDA2D8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E98D8FEE-DF0E-4918-A346-91F09BA1CEC9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E1833AE3-2461-47E4-98DF-7B0D632AADBB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D6519E07-CEBA-409E-9C7A-0695982AAA3F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1E684A66-85AB-4422-ABEC-73E6E61F281F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797E38A4-D011-434F-BDD2-8E0B1F4FB790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0E8EB5A1-7F0A-4430-B9EC-D670A62AE7D1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FBB499E9-46A0-4756-BE17-2705F32D7DB5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02011B49-B27E-4510-927E-8320B9C04825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21042FF5-3848-418A-8104-8750B9E7169D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336C3467-CDEB-48F6-819B-4B8DC986583D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B4B2A903-19C2-4212-A605-CF4B6DB5A652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D911A20F-E202-4556-96EE-040D1996EA7C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A959E5F4-868D-43C5-86A8-086A324277D3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6002CC69-3E0E-4B78-9980-548D8601A426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F50C74B5-2FFC-48F7-8C41-6CC0C5ED6B6B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2097020D-3BA7-4BDD-904E-7F48F04E12B9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38B68AB-CBC4-4EC8-89E7-373F2AAAD682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5ECA9AF3-D3BD-4B9A-BCC1-1A11E9FD0A64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103F190C-B1D8-4C67-A537-7F522B52D040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9CD79F77-6EB5-4FA1-92BD-CF7F33F6709C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6D78BBCD-98B7-44EC-85DC-8494F7BD3F57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F07EB412-667D-4107-AAA6-879ACAD3C50E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538A0399-1BFC-4E5C-867D-29664606250A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3AFD5537-B150-4408-B048-96E92E4D25ED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C028E2FB-AEAD-44F3-9066-D3D1F938B5D8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EC1413EB-F111-4E4B-A87B-5428CAA00AB2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E030596F-7D06-4A95-A59A-D926DF88FC00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C06E4A15-42A9-45E2-98BE-C8D133375B90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67841D72-2A4B-418A-BD4F-EBDD49525767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DFE75F2D-B3D8-4C53-A5F3-8F00E41CA2D8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68B9F1C4-7FB8-486C-95B3-A6C4C031B8E2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6EC7D5C9-C167-4D01-AD04-55C7F484D4D2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8724A63F-9D35-46CF-AE1B-98174A2DE5E4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B10175C9-FD57-4384-9603-110DE7D1C0F5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688CBDFB-5C03-4B9B-AB85-D946FFE5D727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D766C999-F73B-4FE3-8713-FFF924B969F9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A655CF1C-7A85-4075-8885-27208F9681DB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414F0418-C1E7-472C-9927-A24E52E1D65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1539D292-0425-4FA6-81C6-70F3678BCDBE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EBFDFE78-7308-4674-8D50-E152DADAE5B2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6B31FA24-7456-416A-8437-A22CD5BDB79B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359991E2-B9B2-4B4B-A18E-3A0D7BB56A23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A7C0D835-8C36-46F8-AB92-653111C49754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BE028A1E-3777-4804-A0E7-22C62489D0D2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3D8EF2B4-5D4F-4769-AB03-289DDC341210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365362CE-1653-410C-A1E9-BD57FC296A40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9975159E-CAE9-44D2-BC8A-91F22DEDB8F7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D8D312C5-A80D-45C4-9C50-56BBEDA6211B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9075370B-674B-4D57-988D-F406E6AFFA2D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5C66790-B62E-4869-A6F8-D9F1C77FD6B5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6CD66893-2587-4E10-9FC1-A3017867441A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BD520DA2-DB60-48A9-A39F-341CF7DBBFE2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6DADECF9-6C6D-4B15-88E1-6754CD4FE176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70F88635-B596-4879-BE8E-3311FB8E783C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2A72B46E-D05C-47FA-BE5D-88C4146DD0A9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FA9E6558-6DC1-4A04-A746-2BC2F7214404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358AE352-DDF5-4BCA-A80B-1311B5E834C0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5624971E-C1D4-49C0-9C01-8BBF4C6E62AF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366CC714-C091-4EC5-A363-A85574B49622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732BBCAE-BF3F-4B38-BBE2-103EE541BF73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1EEDDDE-9093-4595-9B98-C6E7B7D02A5A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B495EAC6-330C-48C3-8906-DD840710B478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D22ECB76-1599-44D1-B4F4-55042B9BABAD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292956D8-73C2-464F-A911-3BDAFF33F494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E169E910-42F9-4D24-8515-AC2A64F9E2E5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39A3B1AD-2A20-4229-ADDE-BA73D665AC3A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AE3A6667-C6BE-400F-AAC8-CE8299FAD780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6FD2026A-E741-4AEF-922C-13EB49422304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DA1F0C0A-D18C-4F9D-BCE8-2D42CEB4CF40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588CA3AF-63F0-479A-B5E8-DAA08F3B38F6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3890F733-8A51-4CC4-B72C-39F1EB22A6B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F2D04AF-27A6-41B1-93EB-573609D35CD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BB6B869D-96B9-4E46-AA24-E59EE18C1495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2BEF837A-9FB8-42CC-ABDD-0096B8A6F765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F810B6D9-DA0D-45FB-B4EB-0C081E850BFE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9DF3C665-2AB2-460A-B490-C93468438C35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7275AED3-C42B-40A9-A2BC-233E7CF82A62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288D4680-ED63-4AF1-A55D-0F00E534C73F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0A082AEC-2B46-48A2-ABE8-7F25290E05FC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67E54AA9-4D1A-4F9E-A47B-15A18992A3A2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CEBBBD6D-7570-4F9C-B79B-1CEE9DD900EE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ACC8E155-93E9-4FF9-B2CB-6B44885064B0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067BA435-6FF0-4090-8E5F-B28D7FF82A3C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8916BEF4-2A39-467C-B154-FF401DDE055A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23C1EB4D-4120-4686-849B-35725ADD6EDF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363092CC-BF76-4F7B-B0D7-290D199C75A7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C88201C9-021C-4711-9454-63C58CB8BAE4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C0573477-BE85-4726-B969-5BF50F27D094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4AA61F9B-60D4-45B2-8D56-9703316B7AF1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89B48517-9941-466D-BF6D-8C61D9CF8D9E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2F5B15C0-49BD-4456-AAE8-CD281C98A6A5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C1BA981D-048F-43B6-8D74-7A20CDAE2E89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B705E2F4-77C4-4663-A815-EB3DC5EA39C8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A60E402E-BDB7-4928-8ACA-D27189C3EBE9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3BF1FA67-C764-4F44-B3BF-7D23D0FA4346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8B5F5CA1-FDAB-48B1-8C3F-B3326293BACE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288293D9-C8FE-4319-B9FC-B814C30452E9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87C3F037-DDCB-4F4B-B74E-E94B6F5B8E3C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A65ACF9C-FF28-42E9-B526-44755004803A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E5DCC5C5-1829-40A7-9907-14CB0937BE1A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58B9A9D1-A1CB-4D48-815D-8F4EEB374864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18055223-0590-4769-A890-6CB73C3EC0DE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A5C8EB80-669C-45A0-8FCF-C697296B8B3D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A85D632B-B49F-4A10-8A5F-24F87DDE63B2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5AA20D7E-DA00-4414-BBE2-D71DD40F687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78753FD3-0E5E-4C56-98A0-F878B3CABB1C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CF4E44B4-7D8E-420D-9F5C-F2D5D1E89074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FA5BE304-11FB-4F08-9EAD-FFD4FDCB7E46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1442BA20-81CE-4FD4-8B86-F28BABAA31A9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8F47539B-E864-41CE-88EF-B4E4E968523D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D3BD6EB1-E3E4-409F-9256-4595D1AED702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4E62FC82-6EDA-466B-A039-FA23766881B5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D4423A03-FB55-4469-BEAF-9FFA978AF30E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3A712121-1C74-4F42-8F0A-94FA130E5A68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6126AADE-2DF5-494C-80FE-A1AAD0C9C1EC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BC853B29-418E-46CC-8635-D8C6715E6AA0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C49DAC54-0FA1-4E29-8354-206078FB4D72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78B78988-364B-48CF-A7A0-DBA2054444D0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FB615C32-318A-4838-AC85-7CC9911C2EBB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A371F307-84E5-4F43-9C85-6E66B62BD457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4F70D233-D948-4E6B-8C98-21F75EB0D355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A9ACB0B6-B591-4C89-B91B-AF3943166392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8BE9E9B8-C27B-4557-ABB2-1E6051770567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FFAA5CC9-39F7-4B7B-858B-EAC0060638B8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AECA905E-A98F-4375-822A-DC2E0DCDA3EF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ED4D466F-2FF0-4726-9C57-2139CB9BE0A1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12B83D80-3475-4964-84F3-8EC737DABB1D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1D23E11E-5EA8-4DCF-9362-C80A41B7C3FE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D96FCB49-7FC2-4A87-B06E-45E18EBE49D3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044D7596-0FD5-40C6-817C-FB04AED29B41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A3E8E034-8B4A-4E50-B87C-F70A5F8F764D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BBF65756-8545-4D3B-B74B-5BFA5728D1C1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B1E2F3AD-D20A-49C4-B7B9-B42DBCD5F309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56BAE6D0-5627-4DCE-9690-232D5F4A3BB5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A6385286-1034-4F71-8593-19E18DFB2E59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5A913E27-2A88-4CEF-BB68-E0D4F0090F65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A96ED9D6-ABB0-4EE5-9DE7-510D27D2D2A1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D1133486-D2C4-4FA9-8125-C8ECC5BF2786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0EABE9E0-68E1-4CC0-A228-03FA915128BF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B3A4F4EC-3E15-4EB0-99E1-8E6E70D56C2A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6800D1B8-212A-471C-8126-8A8A43EC73AF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59C3CED3-C51F-4977-B736-78D918E59B08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CF18F4BB-3496-4560-906F-B703DA0BE2B8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89F723B8-420D-421E-B658-E8EABADA7186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C90E2E3C-7368-40F0-94F4-CA92F0F12D07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05E42FBC-4559-4C92-85CA-C3C366C2B5C7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322E951F-313B-47D3-9F8F-65C0AAB44522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0F86B122-E3B1-44F9-970E-45CDF6FA9774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BF885E95-56E8-4D12-9D15-59A2C2D362C1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2AC4CEF2-181E-4115-97D8-6403DBCBD9A8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5B18C8F7-7514-45CA-AFC6-F56A2F0AE152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54502272-517C-4660-A9B8-583F59F8AD15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34A129ED-4E4B-46A4-81C9-AC8B4EB9C650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70185738-3560-48CE-B314-94912BC76954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9D11C142-C51B-457C-9211-8EE9C1872E01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9C8ADD5F-E36F-45FF-92C2-E5A7E8C370EC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2F89D905-290E-4C0C-8F6F-C3857852D929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7DEC8C52-43FC-44AD-8741-9BD29FD72CE3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5883514F-429E-4600-B1B8-AA6E479F711A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90B3D18A-DB11-4555-A91F-9C82EC0D5A49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3F788258-6036-4D08-8B86-862717B15A84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4F000C73-CE0C-4C60-90BF-1FEA52385540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85F0A63E-E24A-47FC-B8A9-94FDE8F416D1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C59B419B-C275-44BA-9FCA-622F6A663C32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03CB8F6E-5D0E-4F4A-91B5-E84F450A95CC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797EF7B4-0634-403F-B0B7-17120E10E873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1BC9FBBC-5405-486B-903A-69AD0FED0329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883151CE-E01F-491A-A5BB-9D76AC5D8977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77F1FA00-FFEB-4BA9-98AD-6713C786B985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A1DBDB28-B4A7-4EF2-AFBC-470F58224282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232FCE67-EF4D-4583-92EA-C6430EF9E569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62C831C9-412E-4276-8659-91A3AE1CD0F5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FE059894-5109-4677-AC4D-A078644DE8CC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13AC2378-9330-4A25-BFA3-1F00EB396C0F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C2237F7F-AAE5-40C3-83CD-546F3429F0B6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23D84EC8-F74B-42E6-9271-203DE8CECCC0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FA6C81CE-7CD8-40A0-907F-99721119AE74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BC6DB369-82AD-46A6-B5BC-1714F6B3F090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25BD9DE5-E148-4E5F-A34B-2161598964ED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A14E662A-9BB6-446D-B5BC-35EA383C16B2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C460ED04-AAB6-431A-A175-91E33BAE94FA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B972E2B1-1AEB-4AD7-88F2-2B1056CAAE8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C7EAC31-3066-480F-88C0-2F89A4DA6115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E9976C26-A2E2-4DFD-8279-B39673C3C9B8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27A66905-E7C0-47CD-84C7-C4F556EEC787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C230F641-8829-4C3F-AD88-CF0B9FE3D084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6B115197-258D-4016-BA02-5060EDBD1912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B0FFC444-BC7E-420D-8662-7A50201F3F65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8418CEB5-CAA3-43AB-887F-91C27A70261B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95C4C263-DA47-4F66-86A1-5491D4CA9764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D230CADD-6DBD-4B8F-A395-BCA2D8A0B631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65B47F99-1D25-4CA3-85DA-16863B46F286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340676D1-797C-4A64-ADF4-0F992140A759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47C8EBF8-D4D3-488F-B72F-E5F4AD1B3ACD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B6B6B9C4-73A0-4152-BEE3-8D8C7099E897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44640EFE-E53E-4A94-A880-BD0F6506233D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EBD57B91-C19A-4027-BAEC-AF79CF984FAF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D001F37D-6FCC-4B10-8F27-2A9A28CCAB96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117FA1D0-56A9-49B8-B238-E03E97CA9DF7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9BFFF20D-2D21-44CF-BE71-447E5A35CB16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8EDBD4F9-5A84-4619-9C97-F1C8E9A69796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0BCE8DEA-B1EF-4A04-88FC-D82717A7F65F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8264C723-89F8-43A4-9B7C-AAB787FE5318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13D29D31-4AC5-4407-8687-51EE84C8812A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E27AC606-2344-4D03-B4B8-706C8AF1C82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7D55FED6-9C3A-4733-96A3-C17AA0736974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FC19A1FB-E343-4EB5-B53D-30DAA70E4A79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2AD397A7-DA68-4B34-A331-1E433BA1974F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358677B1-3F91-4B0D-A24E-FA9622823152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C30E7B27-E7DF-47B7-B873-453DEE2657C4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CB8DFC10-3C6E-4495-B533-A6FF99DE1EFF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3EC304D3-064E-4B75-A03A-76B0C58AC76A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38710439-FD3B-460F-91A3-F1F592B264D0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8986FB2C-F584-4927-8CB4-CDDE85320088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4449954F-994E-4428-AC94-3F45AA2F7C18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FE0D23C3-E2FB-4339-95DE-674C80B21DE1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AE80BC54-0E7D-476B-A4BA-DFCC48BCD08A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165C8698-A813-4D6C-98C4-056D4148C9B9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C478A5F2-BEB8-4B05-8646-5A2F6F97C308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407917EF-445F-4ED4-8D19-AFFB9AAC62FA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0BFC4529-A7D8-42FE-B71D-3BD97B469A45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4CE0ADED-3689-49DA-AB03-C4DA7A7769DC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7698EEF1-DFEB-498D-B8ED-7121C953298F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D0079C7D-B9C0-423D-94F0-0F6866517808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F9797DB7-2B8E-43D9-A6B9-92B9363D1AFE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A5B6D12F-20F4-4CE5-B3FC-2AE4CB5FDD00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8CCDCB44-802F-48DC-A10B-8E782E2F3C23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FB9239B8-8D5D-4C74-BEC0-F37333D77659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E3D02801-31F9-4DC2-882F-220BF37DEABF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FEC80B92-75FE-4BE8-A3ED-AFEF1049BFD6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8017B976-41FC-43DB-A8A7-30E1DFD709A5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72E44264-CD35-45F6-AC97-CB096E9D1A20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5BDC0376-252A-4805-A4C0-D874DECB0E63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8E9486B2-2722-4D2C-BAC5-38FF68D0796B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B61C90B1-2AF6-433A-982E-F4B35A70903B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668A87CF-2233-4ACE-8D09-A38A541C78EE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82A1DE95-1582-489E-BDF3-64BD57D49AA1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0315D549-861B-4DE0-9003-8061F161DDC6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B2ACB408-51A6-4FE4-B52F-16DCCC12AAD6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BE316CC3-978C-4FA7-8D9C-9ED62A1FD7FB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0DF49A4B-CD94-4F8B-BFC1-788561F1B81D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B88A0700-0429-422C-B9F8-035188A02852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02435F4E-FAEC-461E-A0D7-43DB74209100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506E341B-235B-4E9D-8D5B-78B601509725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C9021E64-CC07-4AB1-B61B-7B0B5FFD4A20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E961B8A5-365A-4280-968A-42E90AC85F69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FEF9F284-1305-4D6A-A8F6-8B0AF51E55CB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EA203143-C2D7-4FAD-A5D8-07E7BEFD07C9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4202509F-6B14-4B9A-AE25-D4196ADD56EF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16214959-A653-4016-A459-5A005CAB3AAB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45131F62-FD6B-4A2B-AE50-42AD235E8E49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C230F8D7-74FB-4196-987A-9FA2C2B6204C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0BE157BF-C666-47F5-BC34-54EACFEDA4AB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A1EC812A-9DC2-4068-9C81-40750FA19CB6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E52CF968-663D-4BF5-A80A-98A5C0F2993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FFBBFED-4BCA-4603-9B32-F48DFF4FD6EB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F06E3280-B483-42AF-B599-1B9E97BBAF6A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7F90B79B-5E5D-4624-9745-16D7B02717C5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2FD2F36F-A7C2-4DFA-8828-354B9D97A8F9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A03288BD-AD54-4A2A-B937-48351FCAEDD6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BE1FA158-DC6A-4D47-BB23-59E669948553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2F700F97-4684-4D3F-9EA9-8631CF3D5D8B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AD210586-8A59-4503-A200-76F58D27583D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BDD0BBCB-3B1A-4DC4-92D6-1B23AB145541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764BF2C8-9304-4140-ACE0-4AA4D1DD50C9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6A6F73AA-4D9A-487C-9AA5-E7CE1F03E67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22313A5-B3FB-4B5F-A012-6DB1CE848DDC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25852808-ADA0-4252-B1C5-CD926E5E4FE3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AF75544F-3579-4E2A-9FF7-1D70E88EEFFE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1CFF55FC-2529-40C9-84DC-DDCEA76C7290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5868DEFF-A01F-4627-A33A-9C37FDFBC16C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3A0B7FF6-4697-4EC8-BD25-B4DC5DE41A73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D5049B85-5C08-4792-A17C-75CC8F8CF44D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5ED057C1-ABAA-4B07-AA7E-3C6B649A97FD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FCB43B5E-885F-431C-B9E4-DFE782BB6D4E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EC51FD65-67AD-42C2-BB98-B68924BB6B0E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6967A1CF-6343-4757-B1A8-03AFCAD0F17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0B503B5-E040-40E0-BFB5-9842904DF7EA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8297FFEB-0890-4A44-B184-A73E76034367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38F0EDEE-FD38-4E02-9A79-5D2943FAE745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420A7B74-7165-4B0F-BFCC-D90F684FDC6C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18F9502E-B07C-48CF-9F0D-BCEA78901E9B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656A7E75-81AA-4E8D-A476-7CF42183C8EF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389C002F-5C3E-4881-9D2C-3BFC38BAF986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6353947D-83A2-48E8-9078-0594E6DB21AD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49183716-CA49-4490-99E4-D4BCB7F174DD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0DC39D01-25FA-4424-BA4A-A9CD702C1CFA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FE79F0F9-D76D-438C-8B65-6E30530ABA7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FB3C318-D944-42F9-8EA2-05483929B2F5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F57AE594-22C6-41DB-A660-6C9696002D04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D0B4EA5C-2503-4845-8C32-6DF59A5A87AB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42A5535B-E5BA-4A5F-BBA6-54B7C2E9A657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2B018807-8C6F-4791-91BE-1B53CB49B828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32FA5608-3B08-4404-B3D3-C053B8AFF96C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10DEAA55-8E85-4582-8D2E-A5A1CDFE6268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C8E3B345-82CC-459A-9F9A-0B0A0BE3FA2D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8578AFB5-79A6-465A-BAE0-4A259E4F4780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985935E4-BB2E-43AB-B677-F11F8F9D30FE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EA72AF05-5D2A-4DC2-8DBA-17046F73E8A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E3DB316-87FE-4771-B00A-C4452956DD4E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88334EF3-9F77-4393-A9B7-32BA96A41897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136D46DA-7820-49BA-BC4E-9838C55E64D3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774541DC-8129-443B-95A9-9B60C531E3C5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1718C610-A76A-49E3-A56A-E49366FC9CA2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FE08C5C7-898C-440A-BFA9-7A4B1DF79A8C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14A9ED70-A8B7-4431-BB30-8855274D25F4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AB4EF5AB-4BBF-4B1F-A8CF-E0D480706F9F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9BF9CDD4-1A63-4DC5-A7B3-00242F996B74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07F19E11-D7C1-4AC6-9B8A-17F2A69E9062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7D3EDB63-F9E0-4BCC-956E-80F51F3D881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D5DED40-AA4B-4348-9914-A7E12507B898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FC512843-54A7-4B77-82AA-1905F34477B7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4FB6854D-DE09-46EF-976C-F8751B2DB5E7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8070CC0E-A823-4ABA-A684-A3B1F25A18B7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9073931A-6FBF-4597-B35F-1F53DD62D117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D886B777-3772-419A-9043-761B7030F9A5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34E8E84E-BBA2-4F98-99CB-521C6DFEF69B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444679AB-19E7-4FF5-8C83-0835DF7DBDE1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2AD9DD31-C5CA-4625-B8D5-38B9F2AD915A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58D5F1F1-53C2-4F9C-868C-026804E7AE94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CB7ECE12-E202-4EC9-A9E0-05FD9DA4ADF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3717</TotalTime>
  <Words>1132</Words>
  <Application>Microsoft Office PowerPoint</Application>
  <PresentationFormat>如螢幕大小 (4:3)</PresentationFormat>
  <Paragraphs>472</Paragraphs>
  <Slides>22</Slides>
  <Notes>14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Office 佈景主題</vt:lpstr>
      <vt:lpstr>個人密碼變更</vt:lpstr>
      <vt:lpstr>投影片 2</vt:lpstr>
      <vt:lpstr>密碼還原</vt:lpstr>
      <vt:lpstr>投影片 4</vt:lpstr>
      <vt:lpstr>投影片 5</vt:lpstr>
      <vt:lpstr>角色設定</vt:lpstr>
      <vt:lpstr>投影片 7</vt:lpstr>
      <vt:lpstr>投影片 8</vt:lpstr>
      <vt:lpstr>投影片 9</vt:lpstr>
      <vt:lpstr>功能清單設定</vt:lpstr>
      <vt:lpstr>群組維護</vt:lpstr>
      <vt:lpstr>群組維護</vt:lpstr>
      <vt:lpstr>權限設定-功能清單對應設定</vt:lpstr>
      <vt:lpstr>投影片 14</vt:lpstr>
      <vt:lpstr>投影片 15</vt:lpstr>
      <vt:lpstr>權限設定-帳號對應設定</vt:lpstr>
      <vt:lpstr>投影片 17</vt:lpstr>
      <vt:lpstr>投影片 18</vt:lpstr>
      <vt:lpstr>權限設定-組織查詢範圍設定</vt:lpstr>
      <vt:lpstr>投影片 20</vt:lpstr>
      <vt:lpstr>投影片 21</vt:lpstr>
      <vt:lpstr>投影片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李哲維 p10198446</dc:creator>
  <cp:lastModifiedBy>c1210910</cp:lastModifiedBy>
  <cp:revision>222</cp:revision>
  <dcterms:created xsi:type="dcterms:W3CDTF">2013-08-20T05:20:55Z</dcterms:created>
  <dcterms:modified xsi:type="dcterms:W3CDTF">2013-09-25T09:04:08Z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