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77"/>
  </p:sldMasterIdLst>
  <p:notesMasterIdLst>
    <p:notesMasterId r:id="rId502"/>
  </p:notesMasterIdLst>
  <p:sldIdLst>
    <p:sldId id="292" r:id="rId478"/>
    <p:sldId id="291" r:id="rId479"/>
    <p:sldId id="293" r:id="rId480"/>
    <p:sldId id="295" r:id="rId481"/>
    <p:sldId id="296" r:id="rId482"/>
    <p:sldId id="286" r:id="rId483"/>
    <p:sldId id="265" r:id="rId484"/>
    <p:sldId id="272" r:id="rId485"/>
    <p:sldId id="279" r:id="rId486"/>
    <p:sldId id="285" r:id="rId487"/>
    <p:sldId id="283" r:id="rId488"/>
    <p:sldId id="284" r:id="rId489"/>
    <p:sldId id="287" r:id="rId490"/>
    <p:sldId id="280" r:id="rId491"/>
    <p:sldId id="266" r:id="rId492"/>
    <p:sldId id="288" r:id="rId493"/>
    <p:sldId id="281" r:id="rId494"/>
    <p:sldId id="273" r:id="rId495"/>
    <p:sldId id="298" r:id="rId496"/>
    <p:sldId id="289" r:id="rId497"/>
    <p:sldId id="282" r:id="rId498"/>
    <p:sldId id="278" r:id="rId499"/>
    <p:sldId id="299" r:id="rId500"/>
    <p:sldId id="290" r:id="rId50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FC9A"/>
    <a:srgbClr val="D9FDCB"/>
    <a:srgbClr val="C1F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88077" autoAdjust="0"/>
  </p:normalViewPr>
  <p:slideViewPr>
    <p:cSldViewPr>
      <p:cViewPr varScale="1">
        <p:scale>
          <a:sx n="67" d="100"/>
          <a:sy n="67" d="100"/>
        </p:scale>
        <p:origin x="14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00" Type="http://schemas.openxmlformats.org/officeDocument/2006/relationships/slide" Target="slides/slide23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customXml" Target="../customXml/item444.xml"/><Relationship Id="rId486" Type="http://schemas.openxmlformats.org/officeDocument/2006/relationships/slide" Target="slides/slide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497" Type="http://schemas.openxmlformats.org/officeDocument/2006/relationships/slide" Target="slides/slide20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slideMaster" Target="slideMasters/slideMaster1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notesMaster" Target="notesMasters/notesMaster1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slide" Target="slides/slide11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261" Type="http://schemas.openxmlformats.org/officeDocument/2006/relationships/customXml" Target="../customXml/item261.xml"/><Relationship Id="rId499" Type="http://schemas.openxmlformats.org/officeDocument/2006/relationships/slide" Target="slides/slide22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slide" Target="slides/slide2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slide" Target="slides/slide13.xml"/><Relationship Id="rId504" Type="http://schemas.openxmlformats.org/officeDocument/2006/relationships/viewProps" Target="viewProps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slide" Target="slides/slide4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tableStyles" Target="tableStyles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slide" Target="slides/slide15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slide" Target="slides/slide6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slide" Target="slides/slide17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customXml" Target="../customXml/item443.xml"/><Relationship Id="rId464" Type="http://schemas.openxmlformats.org/officeDocument/2006/relationships/customXml" Target="../customXml/item464.xml"/><Relationship Id="rId303" Type="http://schemas.openxmlformats.org/officeDocument/2006/relationships/customXml" Target="../customXml/item303.xml"/><Relationship Id="rId485" Type="http://schemas.openxmlformats.org/officeDocument/2006/relationships/slide" Target="slides/slide8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slide" Target="slides/slide1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slide" Target="slides/slide24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slide" Target="slides/slide1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slide" Target="slides/slide21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240" Type="http://schemas.openxmlformats.org/officeDocument/2006/relationships/customXml" Target="../customXml/item240.xml"/><Relationship Id="rId478" Type="http://schemas.openxmlformats.org/officeDocument/2006/relationships/slide" Target="slides/slide1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presProps" Target="presProps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251" Type="http://schemas.openxmlformats.org/officeDocument/2006/relationships/customXml" Target="../customXml/item251.xml"/><Relationship Id="rId489" Type="http://schemas.openxmlformats.org/officeDocument/2006/relationships/slide" Target="slides/slide12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slide" Target="slides/slide3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slide" Target="slides/slide14.xml"/><Relationship Id="rId505" Type="http://schemas.openxmlformats.org/officeDocument/2006/relationships/theme" Target="theme/theme1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slide" Target="slides/slide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slide" Target="slides/slide1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slide" Target="slides/slide7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slide" Target="slides/slide18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4E50-1220-4C10-B5CD-44BDAC3C7D3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B8971BF-714A-4879-B9C3-B033311D76E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6E447702-F144-4005-9C28-97FA910BF249}" type="par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6C7D1F-C611-42B2-8AF1-F46B8E531A05}" type="sib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F524B5-447C-46C3-AC75-E58C5217DCE4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DB1B2022-101B-469B-B74B-1C6F9FA57689}" type="par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40B90E3-1E5D-4641-9F76-0800101DA81C}" type="sib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B5CE353-3037-469B-B7C4-A257A2BA619D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F3C11BC-E51A-4DC7-87DF-1967CA84DD82}" type="par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C2E6AA-3ABE-4934-A0A1-31CC4D91B74C}" type="sib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63A4DA5-C655-46F1-82AE-3197C7395651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450490E-FA13-497D-A8B4-EC8A3B9E44C9}" type="par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F3D0C0-167C-4CC9-8731-7A45F490BE62}" type="sib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7FBEC78-4D78-4C6D-B672-3255C2221C9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B1FF9C1-F672-4147-9383-7EEAD22AA7AA}" type="par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BA1F86-1EEA-4929-8881-367A0CDAA661}" type="sib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A94F562-C578-429C-A8FD-6CFCE748BA3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F361E86-E00C-4B0E-B512-9E700D125D2A}" type="par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5ADBAD5-D049-4925-84CB-C6A5B1562533}" type="sib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2DF62E6-9B41-4932-8DE3-8A75DE5DB77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96F8E54-EDB8-4AC8-A1F0-E731D7726EB1}" type="par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DFDB4D4-1FAB-475D-9021-55A8F48C7A4D}" type="sib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4F9ACB-A015-4FF8-BFDE-3AD75909F3F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E1BDECE6-27D7-4066-A255-B5FB68A5113C}" type="par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77BAE1AC-0518-45D6-9955-20BFF999589E}" type="sib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D53406FE-E7CA-4150-AD86-73E7B979A7B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A25893E2-EDF4-49C4-A0ED-D22B852AAFAC}" type="par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4892BFF6-36CE-40C3-9709-557300D9AD64}" type="sib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E421DCD3-C53F-4C45-BE59-6D2E69A23CD2}" type="pres">
      <dgm:prSet presAssocID="{99F94E50-1220-4C10-B5CD-44BDAC3C7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E639D8A-D523-4F3F-8846-1971587B0302}" type="pres">
      <dgm:prSet presAssocID="{8B8971BF-714A-4879-B9C3-B033311D76EE}" presName="hierRoot1" presStyleCnt="0">
        <dgm:presLayoutVars>
          <dgm:hierBranch val="init"/>
        </dgm:presLayoutVars>
      </dgm:prSet>
      <dgm:spPr/>
    </dgm:pt>
    <dgm:pt modelId="{BE11BD38-5BBB-437A-8E27-E98D8CCFCA3B}" type="pres">
      <dgm:prSet presAssocID="{8B8971BF-714A-4879-B9C3-B033311D76EE}" presName="rootComposite1" presStyleCnt="0"/>
      <dgm:spPr/>
    </dgm:pt>
    <dgm:pt modelId="{0B61E8BF-6DEA-42D2-BA8A-318407044FC5}" type="pres">
      <dgm:prSet presAssocID="{8B8971BF-714A-4879-B9C3-B033311D76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0FE79B-1153-4D75-B243-551B25C251F8}" type="pres">
      <dgm:prSet presAssocID="{8B8971BF-714A-4879-B9C3-B033311D76E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0F2FAD-08A1-4129-867D-F3153650CD6D}" type="pres">
      <dgm:prSet presAssocID="{8B8971BF-714A-4879-B9C3-B033311D76EE}" presName="hierChild2" presStyleCnt="0"/>
      <dgm:spPr/>
    </dgm:pt>
    <dgm:pt modelId="{BFED8243-3505-40BB-9948-ED24A2BC8ED8}" type="pres">
      <dgm:prSet presAssocID="{DB1B2022-101B-469B-B74B-1C6F9FA57689}" presName="Name64" presStyleLbl="parChTrans1D2" presStyleIdx="0" presStyleCnt="5"/>
      <dgm:spPr/>
      <dgm:t>
        <a:bodyPr/>
        <a:lstStyle/>
        <a:p>
          <a:endParaRPr lang="zh-TW" altLang="en-US"/>
        </a:p>
      </dgm:t>
    </dgm:pt>
    <dgm:pt modelId="{D04EB6F5-66B1-4B22-9CC6-8CD852F19E20}" type="pres">
      <dgm:prSet presAssocID="{48F524B5-447C-46C3-AC75-E58C5217DCE4}" presName="hierRoot2" presStyleCnt="0">
        <dgm:presLayoutVars>
          <dgm:hierBranch val="init"/>
        </dgm:presLayoutVars>
      </dgm:prSet>
      <dgm:spPr/>
    </dgm:pt>
    <dgm:pt modelId="{36B6EE87-5F86-413B-8FBA-CB954FC570DB}" type="pres">
      <dgm:prSet presAssocID="{48F524B5-447C-46C3-AC75-E58C5217DCE4}" presName="rootComposite" presStyleCnt="0"/>
      <dgm:spPr/>
    </dgm:pt>
    <dgm:pt modelId="{1E8CE579-4530-4DB3-A3D5-D2CADA50DA05}" type="pres">
      <dgm:prSet presAssocID="{48F524B5-447C-46C3-AC75-E58C5217DCE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1B926C6-B701-431D-A1CC-1F3C49BCDB10}" type="pres">
      <dgm:prSet presAssocID="{48F524B5-447C-46C3-AC75-E58C5217DCE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3681C0DE-2B31-4547-A7B3-EDE2E54CB01A}" type="pres">
      <dgm:prSet presAssocID="{48F524B5-447C-46C3-AC75-E58C5217DCE4}" presName="hierChild4" presStyleCnt="0"/>
      <dgm:spPr/>
    </dgm:pt>
    <dgm:pt modelId="{B8697A80-7066-4906-87CA-B45861FF47FD}" type="pres">
      <dgm:prSet presAssocID="{48F524B5-447C-46C3-AC75-E58C5217DCE4}" presName="hierChild5" presStyleCnt="0"/>
      <dgm:spPr/>
    </dgm:pt>
    <dgm:pt modelId="{4EC14389-540D-4CEB-ADF7-7F3790D4918C}" type="pres">
      <dgm:prSet presAssocID="{E1BDECE6-27D7-4066-A255-B5FB68A5113C}" presName="Name64" presStyleLbl="parChTrans1D2" presStyleIdx="1" presStyleCnt="5"/>
      <dgm:spPr/>
      <dgm:t>
        <a:bodyPr/>
        <a:lstStyle/>
        <a:p>
          <a:endParaRPr lang="zh-TW" altLang="en-US"/>
        </a:p>
      </dgm:t>
    </dgm:pt>
    <dgm:pt modelId="{51DA61ED-5A1B-4E72-82AA-9D0BE6D1D328}" type="pres">
      <dgm:prSet presAssocID="{584F9ACB-A015-4FF8-BFDE-3AD75909F3FA}" presName="hierRoot2" presStyleCnt="0">
        <dgm:presLayoutVars>
          <dgm:hierBranch val="init"/>
        </dgm:presLayoutVars>
      </dgm:prSet>
      <dgm:spPr/>
    </dgm:pt>
    <dgm:pt modelId="{62356A88-9785-4FBA-95A4-E728D1297BF1}" type="pres">
      <dgm:prSet presAssocID="{584F9ACB-A015-4FF8-BFDE-3AD75909F3FA}" presName="rootComposite" presStyleCnt="0"/>
      <dgm:spPr/>
    </dgm:pt>
    <dgm:pt modelId="{87431B72-A184-401F-9075-2DC979B508A2}" type="pres">
      <dgm:prSet presAssocID="{584F9ACB-A015-4FF8-BFDE-3AD75909F3F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D849D4-2B70-4BBB-ADB6-3760B6DC23AD}" type="pres">
      <dgm:prSet presAssocID="{584F9ACB-A015-4FF8-BFDE-3AD75909F3F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2162E60-33BA-4AB4-B175-14C85C97EA75}" type="pres">
      <dgm:prSet presAssocID="{584F9ACB-A015-4FF8-BFDE-3AD75909F3FA}" presName="hierChild4" presStyleCnt="0"/>
      <dgm:spPr/>
    </dgm:pt>
    <dgm:pt modelId="{D145B8C4-2965-4D2F-9BFD-5A74DA63C8A6}" type="pres">
      <dgm:prSet presAssocID="{584F9ACB-A015-4FF8-BFDE-3AD75909F3FA}" presName="hierChild5" presStyleCnt="0"/>
      <dgm:spPr/>
    </dgm:pt>
    <dgm:pt modelId="{367C6ED0-A900-4260-BF82-4B86A05B3043}" type="pres">
      <dgm:prSet presAssocID="{A25893E2-EDF4-49C4-A0ED-D22B852AAFAC}" presName="Name64" presStyleLbl="parChTrans1D2" presStyleIdx="2" presStyleCnt="5"/>
      <dgm:spPr/>
      <dgm:t>
        <a:bodyPr/>
        <a:lstStyle/>
        <a:p>
          <a:endParaRPr lang="zh-TW" altLang="en-US"/>
        </a:p>
      </dgm:t>
    </dgm:pt>
    <dgm:pt modelId="{2B57657D-29D7-4FD6-A640-8FB7107C915B}" type="pres">
      <dgm:prSet presAssocID="{D53406FE-E7CA-4150-AD86-73E7B979A7BE}" presName="hierRoot2" presStyleCnt="0">
        <dgm:presLayoutVars>
          <dgm:hierBranch val="init"/>
        </dgm:presLayoutVars>
      </dgm:prSet>
      <dgm:spPr/>
    </dgm:pt>
    <dgm:pt modelId="{CAA0AA2E-9C71-41BE-BD0F-EAC41B6CFA13}" type="pres">
      <dgm:prSet presAssocID="{D53406FE-E7CA-4150-AD86-73E7B979A7BE}" presName="rootComposite" presStyleCnt="0"/>
      <dgm:spPr/>
    </dgm:pt>
    <dgm:pt modelId="{9A2E8298-9A0B-4C46-902F-1878913776D8}" type="pres">
      <dgm:prSet presAssocID="{D53406FE-E7CA-4150-AD86-73E7B979A7B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EF09E7-C768-4073-8F94-047BB038709D}" type="pres">
      <dgm:prSet presAssocID="{D53406FE-E7CA-4150-AD86-73E7B979A7B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B12BC59-7F7D-43D2-B6DE-8374CE80EFBB}" type="pres">
      <dgm:prSet presAssocID="{D53406FE-E7CA-4150-AD86-73E7B979A7BE}" presName="hierChild4" presStyleCnt="0"/>
      <dgm:spPr/>
    </dgm:pt>
    <dgm:pt modelId="{CF706E92-FBAE-4216-BCE7-BFF9D4E138B8}" type="pres">
      <dgm:prSet presAssocID="{D53406FE-E7CA-4150-AD86-73E7B979A7BE}" presName="hierChild5" presStyleCnt="0"/>
      <dgm:spPr/>
    </dgm:pt>
    <dgm:pt modelId="{68FF2833-4CCD-4973-B117-829243C589FE}" type="pres">
      <dgm:prSet presAssocID="{4F3C11BC-E51A-4DC7-87DF-1967CA84DD82}" presName="Name64" presStyleLbl="parChTrans1D2" presStyleIdx="3" presStyleCnt="5"/>
      <dgm:spPr/>
      <dgm:t>
        <a:bodyPr/>
        <a:lstStyle/>
        <a:p>
          <a:endParaRPr lang="zh-TW" altLang="en-US"/>
        </a:p>
      </dgm:t>
    </dgm:pt>
    <dgm:pt modelId="{E1E4E859-6C07-40EC-86F7-26C807FB6384}" type="pres">
      <dgm:prSet presAssocID="{DB5CE353-3037-469B-B7C4-A257A2BA619D}" presName="hierRoot2" presStyleCnt="0">
        <dgm:presLayoutVars>
          <dgm:hierBranch val="init"/>
        </dgm:presLayoutVars>
      </dgm:prSet>
      <dgm:spPr/>
    </dgm:pt>
    <dgm:pt modelId="{69EDA634-14B3-4CC1-83F8-1A9D9606D4BC}" type="pres">
      <dgm:prSet presAssocID="{DB5CE353-3037-469B-B7C4-A257A2BA619D}" presName="rootComposite" presStyleCnt="0"/>
      <dgm:spPr/>
    </dgm:pt>
    <dgm:pt modelId="{62E54732-3583-4382-8E34-D743EA9AED08}" type="pres">
      <dgm:prSet presAssocID="{DB5CE353-3037-469B-B7C4-A257A2BA619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176E98-A637-49B6-BA11-7983B07065B4}" type="pres">
      <dgm:prSet presAssocID="{DB5CE353-3037-469B-B7C4-A257A2BA619D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52B3C9A-1F2C-4C68-A170-47BDF6EC9AF7}" type="pres">
      <dgm:prSet presAssocID="{DB5CE353-3037-469B-B7C4-A257A2BA619D}" presName="hierChild4" presStyleCnt="0"/>
      <dgm:spPr/>
    </dgm:pt>
    <dgm:pt modelId="{BC56B5B8-E610-4EE0-BA3B-F5D621419949}" type="pres">
      <dgm:prSet presAssocID="{DB5CE353-3037-469B-B7C4-A257A2BA619D}" presName="hierChild5" presStyleCnt="0"/>
      <dgm:spPr/>
    </dgm:pt>
    <dgm:pt modelId="{93FF0FBC-4D02-413A-B690-CAEAD011783E}" type="pres">
      <dgm:prSet presAssocID="{3450490E-FA13-497D-A8B4-EC8A3B9E44C9}" presName="Name64" presStyleLbl="parChTrans1D2" presStyleIdx="4" presStyleCnt="5"/>
      <dgm:spPr/>
      <dgm:t>
        <a:bodyPr/>
        <a:lstStyle/>
        <a:p>
          <a:endParaRPr lang="zh-TW" altLang="en-US"/>
        </a:p>
      </dgm:t>
    </dgm:pt>
    <dgm:pt modelId="{46C36A1A-609A-40B8-9C88-8EF1F1C81FC2}" type="pres">
      <dgm:prSet presAssocID="{263A4DA5-C655-46F1-82AE-3197C7395651}" presName="hierRoot2" presStyleCnt="0">
        <dgm:presLayoutVars>
          <dgm:hierBranch val="init"/>
        </dgm:presLayoutVars>
      </dgm:prSet>
      <dgm:spPr/>
    </dgm:pt>
    <dgm:pt modelId="{20F54F55-7AD1-4117-8888-EED49D678837}" type="pres">
      <dgm:prSet presAssocID="{263A4DA5-C655-46F1-82AE-3197C7395651}" presName="rootComposite" presStyleCnt="0"/>
      <dgm:spPr/>
    </dgm:pt>
    <dgm:pt modelId="{33A5B6AA-96FB-4033-9FEF-AB38F51AE886}" type="pres">
      <dgm:prSet presAssocID="{263A4DA5-C655-46F1-82AE-3197C739565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7BED61-DBD3-480E-99DC-8858F29EAC55}" type="pres">
      <dgm:prSet presAssocID="{263A4DA5-C655-46F1-82AE-3197C7395651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5AEBD73D-DC2D-4B5B-BA5F-4F09817AD273}" type="pres">
      <dgm:prSet presAssocID="{263A4DA5-C655-46F1-82AE-3197C7395651}" presName="hierChild4" presStyleCnt="0"/>
      <dgm:spPr/>
    </dgm:pt>
    <dgm:pt modelId="{3C18F0DC-7F41-4AFE-A109-E235C4360CEB}" type="pres">
      <dgm:prSet presAssocID="{8B1FF9C1-F672-4147-9383-7EEAD22AA7AA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E4DB17D2-EA3F-4A10-83A4-EA0DDA832BA4}" type="pres">
      <dgm:prSet presAssocID="{87FBEC78-4D78-4C6D-B672-3255C2221C9B}" presName="hierRoot2" presStyleCnt="0">
        <dgm:presLayoutVars>
          <dgm:hierBranch val="init"/>
        </dgm:presLayoutVars>
      </dgm:prSet>
      <dgm:spPr/>
    </dgm:pt>
    <dgm:pt modelId="{AD95920D-21F4-4FBD-816F-50290BB1D7E3}" type="pres">
      <dgm:prSet presAssocID="{87FBEC78-4D78-4C6D-B672-3255C2221C9B}" presName="rootComposite" presStyleCnt="0"/>
      <dgm:spPr/>
    </dgm:pt>
    <dgm:pt modelId="{5C1043CC-F1CC-495C-AABE-DE6D73A0E147}" type="pres">
      <dgm:prSet presAssocID="{87FBEC78-4D78-4C6D-B672-3255C2221C9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27395E-5BED-45C2-8CD7-0A9AA88A806A}" type="pres">
      <dgm:prSet presAssocID="{87FBEC78-4D78-4C6D-B672-3255C2221C9B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BC4B30FC-8F63-4F42-BC6B-500BCE7B9124}" type="pres">
      <dgm:prSet presAssocID="{87FBEC78-4D78-4C6D-B672-3255C2221C9B}" presName="hierChild4" presStyleCnt="0"/>
      <dgm:spPr/>
    </dgm:pt>
    <dgm:pt modelId="{E9803A61-2413-4FA3-A6C4-FF5A3D19961A}" type="pres">
      <dgm:prSet presAssocID="{87FBEC78-4D78-4C6D-B672-3255C2221C9B}" presName="hierChild5" presStyleCnt="0"/>
      <dgm:spPr/>
    </dgm:pt>
    <dgm:pt modelId="{1D376C16-A151-45D6-A31F-338FAFD7F911}" type="pres">
      <dgm:prSet presAssocID="{CF361E86-E00C-4B0E-B512-9E700D125D2A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4E4C3608-C30E-4372-8172-170516E607FA}" type="pres">
      <dgm:prSet presAssocID="{7A94F562-C578-429C-A8FD-6CFCE748BA3B}" presName="hierRoot2" presStyleCnt="0">
        <dgm:presLayoutVars>
          <dgm:hierBranch val="init"/>
        </dgm:presLayoutVars>
      </dgm:prSet>
      <dgm:spPr/>
    </dgm:pt>
    <dgm:pt modelId="{CA6F6371-7956-4D7D-AE82-165542A98747}" type="pres">
      <dgm:prSet presAssocID="{7A94F562-C578-429C-A8FD-6CFCE748BA3B}" presName="rootComposite" presStyleCnt="0"/>
      <dgm:spPr/>
    </dgm:pt>
    <dgm:pt modelId="{DDFFABB7-DEAB-44D2-A9ED-E8137D2DEF31}" type="pres">
      <dgm:prSet presAssocID="{7A94F562-C578-429C-A8FD-6CFCE748BA3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8B3177-7DF5-40EB-B671-5609C7DC26A0}" type="pres">
      <dgm:prSet presAssocID="{7A94F562-C578-429C-A8FD-6CFCE748BA3B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802238CC-5449-4172-B39B-00826045A768}" type="pres">
      <dgm:prSet presAssocID="{7A94F562-C578-429C-A8FD-6CFCE748BA3B}" presName="hierChild4" presStyleCnt="0"/>
      <dgm:spPr/>
    </dgm:pt>
    <dgm:pt modelId="{6D7E971F-720D-47E1-9403-3508E7DEDF89}" type="pres">
      <dgm:prSet presAssocID="{7A94F562-C578-429C-A8FD-6CFCE748BA3B}" presName="hierChild5" presStyleCnt="0"/>
      <dgm:spPr/>
    </dgm:pt>
    <dgm:pt modelId="{4F8096EB-6D42-4422-A351-DEB1A890D18D}" type="pres">
      <dgm:prSet presAssocID="{796F8E54-EDB8-4AC8-A1F0-E731D7726EB1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EF527711-C8A1-49C7-BEB3-C5EB6DBF6062}" type="pres">
      <dgm:prSet presAssocID="{82DF62E6-9B41-4932-8DE3-8A75DE5DB77A}" presName="hierRoot2" presStyleCnt="0">
        <dgm:presLayoutVars>
          <dgm:hierBranch val="init"/>
        </dgm:presLayoutVars>
      </dgm:prSet>
      <dgm:spPr/>
    </dgm:pt>
    <dgm:pt modelId="{42F2DAC5-9C50-40FB-87C6-8AB130348B0B}" type="pres">
      <dgm:prSet presAssocID="{82DF62E6-9B41-4932-8DE3-8A75DE5DB77A}" presName="rootComposite" presStyleCnt="0"/>
      <dgm:spPr/>
    </dgm:pt>
    <dgm:pt modelId="{7C8899D2-AB8F-4DDA-B494-F5A55939DE14}" type="pres">
      <dgm:prSet presAssocID="{82DF62E6-9B41-4932-8DE3-8A75DE5DB77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A6C97-332B-4B09-860F-02487B1D6E51}" type="pres">
      <dgm:prSet presAssocID="{82DF62E6-9B41-4932-8DE3-8A75DE5DB77A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54ED15EE-666A-4B92-8E0E-C8CBF60BA937}" type="pres">
      <dgm:prSet presAssocID="{82DF62E6-9B41-4932-8DE3-8A75DE5DB77A}" presName="hierChild4" presStyleCnt="0"/>
      <dgm:spPr/>
    </dgm:pt>
    <dgm:pt modelId="{D193F1DE-6ADD-4CF0-BCE2-FD81CA15CAC2}" type="pres">
      <dgm:prSet presAssocID="{82DF62E6-9B41-4932-8DE3-8A75DE5DB77A}" presName="hierChild5" presStyleCnt="0"/>
      <dgm:spPr/>
    </dgm:pt>
    <dgm:pt modelId="{7CEA8B18-16FB-4C02-9431-9E26CC82FE2F}" type="pres">
      <dgm:prSet presAssocID="{263A4DA5-C655-46F1-82AE-3197C7395651}" presName="hierChild5" presStyleCnt="0"/>
      <dgm:spPr/>
    </dgm:pt>
    <dgm:pt modelId="{AF8D767D-6367-44B7-8123-FEDBD1927644}" type="pres">
      <dgm:prSet presAssocID="{8B8971BF-714A-4879-B9C3-B033311D76EE}" presName="hierChild3" presStyleCnt="0"/>
      <dgm:spPr/>
    </dgm:pt>
  </dgm:ptLst>
  <dgm:cxnLst>
    <dgm:cxn modelId="{27C8BF2E-C4DB-4A16-A3FE-C94DAAB53221}" type="presOf" srcId="{CF361E86-E00C-4B0E-B512-9E700D125D2A}" destId="{1D376C16-A151-45D6-A31F-338FAFD7F911}" srcOrd="0" destOrd="0" presId="urn:microsoft.com/office/officeart/2009/3/layout/HorizontalOrganizationChart"/>
    <dgm:cxn modelId="{F1DECADD-FB2B-43C6-8616-AB3B12CC19E1}" type="presOf" srcId="{3450490E-FA13-497D-A8B4-EC8A3B9E44C9}" destId="{93FF0FBC-4D02-413A-B690-CAEAD011783E}" srcOrd="0" destOrd="0" presId="urn:microsoft.com/office/officeart/2009/3/layout/HorizontalOrganizationChart"/>
    <dgm:cxn modelId="{D32DD74D-D394-44BE-9D02-256F5796839E}" type="presOf" srcId="{82DF62E6-9B41-4932-8DE3-8A75DE5DB77A}" destId="{0FCA6C97-332B-4B09-860F-02487B1D6E51}" srcOrd="1" destOrd="0" presId="urn:microsoft.com/office/officeart/2009/3/layout/HorizontalOrganizationChart"/>
    <dgm:cxn modelId="{12E105F6-8B55-434F-B277-BA6E67439F04}" type="presOf" srcId="{263A4DA5-C655-46F1-82AE-3197C7395651}" destId="{33A5B6AA-96FB-4033-9FEF-AB38F51AE886}" srcOrd="0" destOrd="0" presId="urn:microsoft.com/office/officeart/2009/3/layout/HorizontalOrganizationChart"/>
    <dgm:cxn modelId="{B21B3CE4-FBBD-40B5-932E-51F29AFB2AA1}" srcId="{263A4DA5-C655-46F1-82AE-3197C7395651}" destId="{87FBEC78-4D78-4C6D-B672-3255C2221C9B}" srcOrd="0" destOrd="0" parTransId="{8B1FF9C1-F672-4147-9383-7EEAD22AA7AA}" sibTransId="{48BA1F86-1EEA-4929-8881-367A0CDAA661}"/>
    <dgm:cxn modelId="{3B30BF6B-8417-403A-BD75-D307A3153C75}" type="presOf" srcId="{48F524B5-447C-46C3-AC75-E58C5217DCE4}" destId="{1E8CE579-4530-4DB3-A3D5-D2CADA50DA05}" srcOrd="0" destOrd="0" presId="urn:microsoft.com/office/officeart/2009/3/layout/HorizontalOrganizationChart"/>
    <dgm:cxn modelId="{428D7DF8-AFA0-41E6-803E-A4C551F4CF6D}" srcId="{8B8971BF-714A-4879-B9C3-B033311D76EE}" destId="{48F524B5-447C-46C3-AC75-E58C5217DCE4}" srcOrd="0" destOrd="0" parTransId="{DB1B2022-101B-469B-B74B-1C6F9FA57689}" sibTransId="{D40B90E3-1E5D-4641-9F76-0800101DA81C}"/>
    <dgm:cxn modelId="{98F4863F-231A-4486-98C0-A9E921F567AA}" type="presOf" srcId="{A25893E2-EDF4-49C4-A0ED-D22B852AAFAC}" destId="{367C6ED0-A900-4260-BF82-4B86A05B3043}" srcOrd="0" destOrd="0" presId="urn:microsoft.com/office/officeart/2009/3/layout/HorizontalOrganizationChart"/>
    <dgm:cxn modelId="{28124BC1-C884-44F2-A234-C79448BAC45B}" srcId="{8B8971BF-714A-4879-B9C3-B033311D76EE}" destId="{DB5CE353-3037-469B-B7C4-A257A2BA619D}" srcOrd="3" destOrd="0" parTransId="{4F3C11BC-E51A-4DC7-87DF-1967CA84DD82}" sibTransId="{55C2E6AA-3ABE-4934-A0A1-31CC4D91B74C}"/>
    <dgm:cxn modelId="{A8B0AA13-F609-4786-8D83-5E783E2F328D}" type="presOf" srcId="{D53406FE-E7CA-4150-AD86-73E7B979A7BE}" destId="{42EF09E7-C768-4073-8F94-047BB038709D}" srcOrd="1" destOrd="0" presId="urn:microsoft.com/office/officeart/2009/3/layout/HorizontalOrganizationChart"/>
    <dgm:cxn modelId="{9B830140-2817-4845-A9E2-1DC0E4CAEE83}" srcId="{263A4DA5-C655-46F1-82AE-3197C7395651}" destId="{82DF62E6-9B41-4932-8DE3-8A75DE5DB77A}" srcOrd="2" destOrd="0" parTransId="{796F8E54-EDB8-4AC8-A1F0-E731D7726EB1}" sibTransId="{1DFDB4D4-1FAB-475D-9021-55A8F48C7A4D}"/>
    <dgm:cxn modelId="{C176C549-8DAF-451A-BD63-461FF1A640C8}" type="presOf" srcId="{584F9ACB-A015-4FF8-BFDE-3AD75909F3FA}" destId="{87431B72-A184-401F-9075-2DC979B508A2}" srcOrd="0" destOrd="0" presId="urn:microsoft.com/office/officeart/2009/3/layout/HorizontalOrganizationChart"/>
    <dgm:cxn modelId="{96F07823-C784-4F4A-9227-169A378E43A6}" srcId="{8B8971BF-714A-4879-B9C3-B033311D76EE}" destId="{584F9ACB-A015-4FF8-BFDE-3AD75909F3FA}" srcOrd="1" destOrd="0" parTransId="{E1BDECE6-27D7-4066-A255-B5FB68A5113C}" sibTransId="{77BAE1AC-0518-45D6-9955-20BFF999589E}"/>
    <dgm:cxn modelId="{D783A6C7-6A05-4373-BFCF-41DF303FB996}" type="presOf" srcId="{99F94E50-1220-4C10-B5CD-44BDAC3C7D33}" destId="{E421DCD3-C53F-4C45-BE59-6D2E69A23CD2}" srcOrd="0" destOrd="0" presId="urn:microsoft.com/office/officeart/2009/3/layout/HorizontalOrganizationChart"/>
    <dgm:cxn modelId="{FC5249B5-5504-42A8-BFBE-DEBA287EE5FC}" type="presOf" srcId="{E1BDECE6-27D7-4066-A255-B5FB68A5113C}" destId="{4EC14389-540D-4CEB-ADF7-7F3790D4918C}" srcOrd="0" destOrd="0" presId="urn:microsoft.com/office/officeart/2009/3/layout/HorizontalOrganizationChart"/>
    <dgm:cxn modelId="{BCECC75D-E2E7-4076-8A85-699817226D8B}" srcId="{8B8971BF-714A-4879-B9C3-B033311D76EE}" destId="{263A4DA5-C655-46F1-82AE-3197C7395651}" srcOrd="4" destOrd="0" parTransId="{3450490E-FA13-497D-A8B4-EC8A3B9E44C9}" sibTransId="{1EF3D0C0-167C-4CC9-8731-7A45F490BE62}"/>
    <dgm:cxn modelId="{AE90035E-1A8E-4EFD-89D8-82298A325A4A}" type="presOf" srcId="{DB1B2022-101B-469B-B74B-1C6F9FA57689}" destId="{BFED8243-3505-40BB-9948-ED24A2BC8ED8}" srcOrd="0" destOrd="0" presId="urn:microsoft.com/office/officeart/2009/3/layout/HorizontalOrganizationChart"/>
    <dgm:cxn modelId="{16CDAA0D-B60F-4F18-9992-9F4F6CF0BED3}" type="presOf" srcId="{8B8971BF-714A-4879-B9C3-B033311D76EE}" destId="{870FE79B-1153-4D75-B243-551B25C251F8}" srcOrd="1" destOrd="0" presId="urn:microsoft.com/office/officeart/2009/3/layout/HorizontalOrganizationChart"/>
    <dgm:cxn modelId="{276923FA-C39A-473E-BEC5-D2B70355513C}" type="presOf" srcId="{87FBEC78-4D78-4C6D-B672-3255C2221C9B}" destId="{5C1043CC-F1CC-495C-AABE-DE6D73A0E147}" srcOrd="0" destOrd="0" presId="urn:microsoft.com/office/officeart/2009/3/layout/HorizontalOrganizationChart"/>
    <dgm:cxn modelId="{E50923FF-C347-49A6-8029-EEB206E1A5AB}" type="presOf" srcId="{8B8971BF-714A-4879-B9C3-B033311D76EE}" destId="{0B61E8BF-6DEA-42D2-BA8A-318407044FC5}" srcOrd="0" destOrd="0" presId="urn:microsoft.com/office/officeart/2009/3/layout/HorizontalOrganizationChart"/>
    <dgm:cxn modelId="{8009B727-1AD5-4243-B81F-1458C1A9809D}" type="presOf" srcId="{DB5CE353-3037-469B-B7C4-A257A2BA619D}" destId="{62E54732-3583-4382-8E34-D743EA9AED08}" srcOrd="0" destOrd="0" presId="urn:microsoft.com/office/officeart/2009/3/layout/HorizontalOrganizationChart"/>
    <dgm:cxn modelId="{5994A48B-092D-4A36-8561-3E2986936856}" type="presOf" srcId="{DB5CE353-3037-469B-B7C4-A257A2BA619D}" destId="{D5176E98-A637-49B6-BA11-7983B07065B4}" srcOrd="1" destOrd="0" presId="urn:microsoft.com/office/officeart/2009/3/layout/HorizontalOrganizationChart"/>
    <dgm:cxn modelId="{DDEA9564-2B6B-4F45-86B0-31B55AB4A2CB}" srcId="{263A4DA5-C655-46F1-82AE-3197C7395651}" destId="{7A94F562-C578-429C-A8FD-6CFCE748BA3B}" srcOrd="1" destOrd="0" parTransId="{CF361E86-E00C-4B0E-B512-9E700D125D2A}" sibTransId="{35ADBAD5-D049-4925-84CB-C6A5B1562533}"/>
    <dgm:cxn modelId="{62D9D9FB-0C98-4FE9-88E7-132E042397E2}" type="presOf" srcId="{D53406FE-E7CA-4150-AD86-73E7B979A7BE}" destId="{9A2E8298-9A0B-4C46-902F-1878913776D8}" srcOrd="0" destOrd="0" presId="urn:microsoft.com/office/officeart/2009/3/layout/HorizontalOrganizationChart"/>
    <dgm:cxn modelId="{88777271-8707-4B4C-9B82-EF7B2C198D31}" type="presOf" srcId="{263A4DA5-C655-46F1-82AE-3197C7395651}" destId="{757BED61-DBD3-480E-99DC-8858F29EAC55}" srcOrd="1" destOrd="0" presId="urn:microsoft.com/office/officeart/2009/3/layout/HorizontalOrganizationChart"/>
    <dgm:cxn modelId="{6F6B81BF-5609-4988-B033-997E1D61E621}" type="presOf" srcId="{7A94F562-C578-429C-A8FD-6CFCE748BA3B}" destId="{DDFFABB7-DEAB-44D2-A9ED-E8137D2DEF31}" srcOrd="0" destOrd="0" presId="urn:microsoft.com/office/officeart/2009/3/layout/HorizontalOrganizationChart"/>
    <dgm:cxn modelId="{F87674FD-B87F-4365-B80F-9D72AE77F169}" type="presOf" srcId="{82DF62E6-9B41-4932-8DE3-8A75DE5DB77A}" destId="{7C8899D2-AB8F-4DDA-B494-F5A55939DE14}" srcOrd="0" destOrd="0" presId="urn:microsoft.com/office/officeart/2009/3/layout/HorizontalOrganizationChart"/>
    <dgm:cxn modelId="{5250B61A-1511-461E-ABED-57645371F784}" type="presOf" srcId="{87FBEC78-4D78-4C6D-B672-3255C2221C9B}" destId="{7227395E-5BED-45C2-8CD7-0A9AA88A806A}" srcOrd="1" destOrd="0" presId="urn:microsoft.com/office/officeart/2009/3/layout/HorizontalOrganizationChart"/>
    <dgm:cxn modelId="{2AF30D19-7B7F-4E43-A7D7-23C7252B14C4}" type="presOf" srcId="{7A94F562-C578-429C-A8FD-6CFCE748BA3B}" destId="{928B3177-7DF5-40EB-B671-5609C7DC26A0}" srcOrd="1" destOrd="0" presId="urn:microsoft.com/office/officeart/2009/3/layout/HorizontalOrganizationChart"/>
    <dgm:cxn modelId="{A5E4AECD-AB43-4DDB-B1B0-3BB64077B435}" srcId="{8B8971BF-714A-4879-B9C3-B033311D76EE}" destId="{D53406FE-E7CA-4150-AD86-73E7B979A7BE}" srcOrd="2" destOrd="0" parTransId="{A25893E2-EDF4-49C4-A0ED-D22B852AAFAC}" sibTransId="{4892BFF6-36CE-40C3-9709-557300D9AD64}"/>
    <dgm:cxn modelId="{FA3A239F-3285-4083-8FC3-FCC0D478DC14}" type="presOf" srcId="{4F3C11BC-E51A-4DC7-87DF-1967CA84DD82}" destId="{68FF2833-4CCD-4973-B117-829243C589FE}" srcOrd="0" destOrd="0" presId="urn:microsoft.com/office/officeart/2009/3/layout/HorizontalOrganizationChart"/>
    <dgm:cxn modelId="{BE249F57-1124-41EB-9AA4-EF59E8296C2B}" type="presOf" srcId="{8B1FF9C1-F672-4147-9383-7EEAD22AA7AA}" destId="{3C18F0DC-7F41-4AFE-A109-E235C4360CEB}" srcOrd="0" destOrd="0" presId="urn:microsoft.com/office/officeart/2009/3/layout/HorizontalOrganizationChart"/>
    <dgm:cxn modelId="{C5C87E64-1EB1-46BD-8E96-387DFC1AF98F}" type="presOf" srcId="{584F9ACB-A015-4FF8-BFDE-3AD75909F3FA}" destId="{94D849D4-2B70-4BBB-ADB6-3760B6DC23AD}" srcOrd="1" destOrd="0" presId="urn:microsoft.com/office/officeart/2009/3/layout/HorizontalOrganizationChart"/>
    <dgm:cxn modelId="{B3F8E545-DFB3-4A60-A418-718CCA9F040C}" type="presOf" srcId="{796F8E54-EDB8-4AC8-A1F0-E731D7726EB1}" destId="{4F8096EB-6D42-4422-A351-DEB1A890D18D}" srcOrd="0" destOrd="0" presId="urn:microsoft.com/office/officeart/2009/3/layout/HorizontalOrganizationChart"/>
    <dgm:cxn modelId="{E6B8331B-5D34-4042-8537-E175D3599353}" srcId="{99F94E50-1220-4C10-B5CD-44BDAC3C7D33}" destId="{8B8971BF-714A-4879-B9C3-B033311D76EE}" srcOrd="0" destOrd="0" parTransId="{6E447702-F144-4005-9C28-97FA910BF249}" sibTransId="{1E6C7D1F-C611-42B2-8AF1-F46B8E531A05}"/>
    <dgm:cxn modelId="{5B378F23-CBA3-4B99-9DC1-ACD27F7B2880}" type="presOf" srcId="{48F524B5-447C-46C3-AC75-E58C5217DCE4}" destId="{21B926C6-B701-431D-A1CC-1F3C49BCDB10}" srcOrd="1" destOrd="0" presId="urn:microsoft.com/office/officeart/2009/3/layout/HorizontalOrganizationChart"/>
    <dgm:cxn modelId="{85F7E7EE-041C-4675-974F-A9BFD9E61FCA}" type="presParOf" srcId="{E421DCD3-C53F-4C45-BE59-6D2E69A23CD2}" destId="{2E639D8A-D523-4F3F-8846-1971587B0302}" srcOrd="0" destOrd="0" presId="urn:microsoft.com/office/officeart/2009/3/layout/HorizontalOrganizationChart"/>
    <dgm:cxn modelId="{9E2E38E4-B3F6-4B27-BB27-77F55E96C1FE}" type="presParOf" srcId="{2E639D8A-D523-4F3F-8846-1971587B0302}" destId="{BE11BD38-5BBB-437A-8E27-E98D8CCFCA3B}" srcOrd="0" destOrd="0" presId="urn:microsoft.com/office/officeart/2009/3/layout/HorizontalOrganizationChart"/>
    <dgm:cxn modelId="{D12012D6-E0B9-4859-8E6B-460D1CB7211C}" type="presParOf" srcId="{BE11BD38-5BBB-437A-8E27-E98D8CCFCA3B}" destId="{0B61E8BF-6DEA-42D2-BA8A-318407044FC5}" srcOrd="0" destOrd="0" presId="urn:microsoft.com/office/officeart/2009/3/layout/HorizontalOrganizationChart"/>
    <dgm:cxn modelId="{0425E7A2-9236-4BC4-95B4-F86ED81CA6DE}" type="presParOf" srcId="{BE11BD38-5BBB-437A-8E27-E98D8CCFCA3B}" destId="{870FE79B-1153-4D75-B243-551B25C251F8}" srcOrd="1" destOrd="0" presId="urn:microsoft.com/office/officeart/2009/3/layout/HorizontalOrganizationChart"/>
    <dgm:cxn modelId="{7712CA9E-17DF-45D8-948B-5DA0931306D0}" type="presParOf" srcId="{2E639D8A-D523-4F3F-8846-1971587B0302}" destId="{320F2FAD-08A1-4129-867D-F3153650CD6D}" srcOrd="1" destOrd="0" presId="urn:microsoft.com/office/officeart/2009/3/layout/HorizontalOrganizationChart"/>
    <dgm:cxn modelId="{613BDFB0-8243-427E-9B46-C13B5B312006}" type="presParOf" srcId="{320F2FAD-08A1-4129-867D-F3153650CD6D}" destId="{BFED8243-3505-40BB-9948-ED24A2BC8ED8}" srcOrd="0" destOrd="0" presId="urn:microsoft.com/office/officeart/2009/3/layout/HorizontalOrganizationChart"/>
    <dgm:cxn modelId="{9554D99A-5285-4998-BFFB-0482DD559856}" type="presParOf" srcId="{320F2FAD-08A1-4129-867D-F3153650CD6D}" destId="{D04EB6F5-66B1-4B22-9CC6-8CD852F19E20}" srcOrd="1" destOrd="0" presId="urn:microsoft.com/office/officeart/2009/3/layout/HorizontalOrganizationChart"/>
    <dgm:cxn modelId="{D3E2A0E1-6047-4472-ADFE-9EFCE60A0396}" type="presParOf" srcId="{D04EB6F5-66B1-4B22-9CC6-8CD852F19E20}" destId="{36B6EE87-5F86-413B-8FBA-CB954FC570DB}" srcOrd="0" destOrd="0" presId="urn:microsoft.com/office/officeart/2009/3/layout/HorizontalOrganizationChart"/>
    <dgm:cxn modelId="{488E40A6-06E7-45EF-B25C-C6C95DECA98E}" type="presParOf" srcId="{36B6EE87-5F86-413B-8FBA-CB954FC570DB}" destId="{1E8CE579-4530-4DB3-A3D5-D2CADA50DA05}" srcOrd="0" destOrd="0" presId="urn:microsoft.com/office/officeart/2009/3/layout/HorizontalOrganizationChart"/>
    <dgm:cxn modelId="{BF5416B4-068E-4D1B-81AD-E8410B965606}" type="presParOf" srcId="{36B6EE87-5F86-413B-8FBA-CB954FC570DB}" destId="{21B926C6-B701-431D-A1CC-1F3C49BCDB10}" srcOrd="1" destOrd="0" presId="urn:microsoft.com/office/officeart/2009/3/layout/HorizontalOrganizationChart"/>
    <dgm:cxn modelId="{CF77C2EC-A1F0-4DAD-B425-16ECD114FECB}" type="presParOf" srcId="{D04EB6F5-66B1-4B22-9CC6-8CD852F19E20}" destId="{3681C0DE-2B31-4547-A7B3-EDE2E54CB01A}" srcOrd="1" destOrd="0" presId="urn:microsoft.com/office/officeart/2009/3/layout/HorizontalOrganizationChart"/>
    <dgm:cxn modelId="{15988A97-FF0D-49F4-A868-B311964715D6}" type="presParOf" srcId="{D04EB6F5-66B1-4B22-9CC6-8CD852F19E20}" destId="{B8697A80-7066-4906-87CA-B45861FF47FD}" srcOrd="2" destOrd="0" presId="urn:microsoft.com/office/officeart/2009/3/layout/HorizontalOrganizationChart"/>
    <dgm:cxn modelId="{674E01B6-637F-431C-B3A7-29F8CC986F9D}" type="presParOf" srcId="{320F2FAD-08A1-4129-867D-F3153650CD6D}" destId="{4EC14389-540D-4CEB-ADF7-7F3790D4918C}" srcOrd="2" destOrd="0" presId="urn:microsoft.com/office/officeart/2009/3/layout/HorizontalOrganizationChart"/>
    <dgm:cxn modelId="{2DA9F38C-38E6-45F0-83B0-998D9E8E92BE}" type="presParOf" srcId="{320F2FAD-08A1-4129-867D-F3153650CD6D}" destId="{51DA61ED-5A1B-4E72-82AA-9D0BE6D1D328}" srcOrd="3" destOrd="0" presId="urn:microsoft.com/office/officeart/2009/3/layout/HorizontalOrganizationChart"/>
    <dgm:cxn modelId="{3692A072-659B-466F-8AC9-3566B517B50A}" type="presParOf" srcId="{51DA61ED-5A1B-4E72-82AA-9D0BE6D1D328}" destId="{62356A88-9785-4FBA-95A4-E728D1297BF1}" srcOrd="0" destOrd="0" presId="urn:microsoft.com/office/officeart/2009/3/layout/HorizontalOrganizationChart"/>
    <dgm:cxn modelId="{913452DA-9310-4F81-B40A-94246658F01A}" type="presParOf" srcId="{62356A88-9785-4FBA-95A4-E728D1297BF1}" destId="{87431B72-A184-401F-9075-2DC979B508A2}" srcOrd="0" destOrd="0" presId="urn:microsoft.com/office/officeart/2009/3/layout/HorizontalOrganizationChart"/>
    <dgm:cxn modelId="{920CD11D-D5A2-4AA1-B6E8-B793B5DF18E6}" type="presParOf" srcId="{62356A88-9785-4FBA-95A4-E728D1297BF1}" destId="{94D849D4-2B70-4BBB-ADB6-3760B6DC23AD}" srcOrd="1" destOrd="0" presId="urn:microsoft.com/office/officeart/2009/3/layout/HorizontalOrganizationChart"/>
    <dgm:cxn modelId="{F93A9960-64A0-477E-908B-97798447FE55}" type="presParOf" srcId="{51DA61ED-5A1B-4E72-82AA-9D0BE6D1D328}" destId="{12162E60-33BA-4AB4-B175-14C85C97EA75}" srcOrd="1" destOrd="0" presId="urn:microsoft.com/office/officeart/2009/3/layout/HorizontalOrganizationChart"/>
    <dgm:cxn modelId="{25328841-B6A8-4FE3-ABB4-7F28D263896B}" type="presParOf" srcId="{51DA61ED-5A1B-4E72-82AA-9D0BE6D1D328}" destId="{D145B8C4-2965-4D2F-9BFD-5A74DA63C8A6}" srcOrd="2" destOrd="0" presId="urn:microsoft.com/office/officeart/2009/3/layout/HorizontalOrganizationChart"/>
    <dgm:cxn modelId="{174C92A2-192B-46F1-9F8F-020F32E5B6D9}" type="presParOf" srcId="{320F2FAD-08A1-4129-867D-F3153650CD6D}" destId="{367C6ED0-A900-4260-BF82-4B86A05B3043}" srcOrd="4" destOrd="0" presId="urn:microsoft.com/office/officeart/2009/3/layout/HorizontalOrganizationChart"/>
    <dgm:cxn modelId="{FCEC8C47-529C-41AD-AF08-7AF750A6346D}" type="presParOf" srcId="{320F2FAD-08A1-4129-867D-F3153650CD6D}" destId="{2B57657D-29D7-4FD6-A640-8FB7107C915B}" srcOrd="5" destOrd="0" presId="urn:microsoft.com/office/officeart/2009/3/layout/HorizontalOrganizationChart"/>
    <dgm:cxn modelId="{34201352-FD3E-4B9A-B0D3-C736F2B142D9}" type="presParOf" srcId="{2B57657D-29D7-4FD6-A640-8FB7107C915B}" destId="{CAA0AA2E-9C71-41BE-BD0F-EAC41B6CFA13}" srcOrd="0" destOrd="0" presId="urn:microsoft.com/office/officeart/2009/3/layout/HorizontalOrganizationChart"/>
    <dgm:cxn modelId="{5A46F52B-7CFD-493C-807F-124F6120400C}" type="presParOf" srcId="{CAA0AA2E-9C71-41BE-BD0F-EAC41B6CFA13}" destId="{9A2E8298-9A0B-4C46-902F-1878913776D8}" srcOrd="0" destOrd="0" presId="urn:microsoft.com/office/officeart/2009/3/layout/HorizontalOrganizationChart"/>
    <dgm:cxn modelId="{058864D5-2855-487C-B590-3533EFA0DC81}" type="presParOf" srcId="{CAA0AA2E-9C71-41BE-BD0F-EAC41B6CFA13}" destId="{42EF09E7-C768-4073-8F94-047BB038709D}" srcOrd="1" destOrd="0" presId="urn:microsoft.com/office/officeart/2009/3/layout/HorizontalOrganizationChart"/>
    <dgm:cxn modelId="{9B5B20C6-39BB-4B61-A272-EE40BE3E3234}" type="presParOf" srcId="{2B57657D-29D7-4FD6-A640-8FB7107C915B}" destId="{7B12BC59-7F7D-43D2-B6DE-8374CE80EFBB}" srcOrd="1" destOrd="0" presId="urn:microsoft.com/office/officeart/2009/3/layout/HorizontalOrganizationChart"/>
    <dgm:cxn modelId="{AC4535EE-B1BD-40B5-9F26-4675CA5627CD}" type="presParOf" srcId="{2B57657D-29D7-4FD6-A640-8FB7107C915B}" destId="{CF706E92-FBAE-4216-BCE7-BFF9D4E138B8}" srcOrd="2" destOrd="0" presId="urn:microsoft.com/office/officeart/2009/3/layout/HorizontalOrganizationChart"/>
    <dgm:cxn modelId="{FE4526B5-9C06-477D-9325-331962F8D7B9}" type="presParOf" srcId="{320F2FAD-08A1-4129-867D-F3153650CD6D}" destId="{68FF2833-4CCD-4973-B117-829243C589FE}" srcOrd="6" destOrd="0" presId="urn:microsoft.com/office/officeart/2009/3/layout/HorizontalOrganizationChart"/>
    <dgm:cxn modelId="{5E4E6794-B2EF-4F88-A7EB-D7C8F955DF67}" type="presParOf" srcId="{320F2FAD-08A1-4129-867D-F3153650CD6D}" destId="{E1E4E859-6C07-40EC-86F7-26C807FB6384}" srcOrd="7" destOrd="0" presId="urn:microsoft.com/office/officeart/2009/3/layout/HorizontalOrganizationChart"/>
    <dgm:cxn modelId="{7DA8BAA9-9FCF-4FF7-8C2D-57A839D803AF}" type="presParOf" srcId="{E1E4E859-6C07-40EC-86F7-26C807FB6384}" destId="{69EDA634-14B3-4CC1-83F8-1A9D9606D4BC}" srcOrd="0" destOrd="0" presId="urn:microsoft.com/office/officeart/2009/3/layout/HorizontalOrganizationChart"/>
    <dgm:cxn modelId="{B62B5F26-89B3-4457-91F4-BE8583F1D46C}" type="presParOf" srcId="{69EDA634-14B3-4CC1-83F8-1A9D9606D4BC}" destId="{62E54732-3583-4382-8E34-D743EA9AED08}" srcOrd="0" destOrd="0" presId="urn:microsoft.com/office/officeart/2009/3/layout/HorizontalOrganizationChart"/>
    <dgm:cxn modelId="{76821CC7-E487-4E31-B6C4-7F2F1FF3112E}" type="presParOf" srcId="{69EDA634-14B3-4CC1-83F8-1A9D9606D4BC}" destId="{D5176E98-A637-49B6-BA11-7983B07065B4}" srcOrd="1" destOrd="0" presId="urn:microsoft.com/office/officeart/2009/3/layout/HorizontalOrganizationChart"/>
    <dgm:cxn modelId="{F1D76CD0-BD92-4FF1-B9D6-6B396E896D52}" type="presParOf" srcId="{E1E4E859-6C07-40EC-86F7-26C807FB6384}" destId="{B52B3C9A-1F2C-4C68-A170-47BDF6EC9AF7}" srcOrd="1" destOrd="0" presId="urn:microsoft.com/office/officeart/2009/3/layout/HorizontalOrganizationChart"/>
    <dgm:cxn modelId="{F198A8B5-2021-4FAC-BE02-EFFD81D69DD7}" type="presParOf" srcId="{E1E4E859-6C07-40EC-86F7-26C807FB6384}" destId="{BC56B5B8-E610-4EE0-BA3B-F5D621419949}" srcOrd="2" destOrd="0" presId="urn:microsoft.com/office/officeart/2009/3/layout/HorizontalOrganizationChart"/>
    <dgm:cxn modelId="{61F1C9CB-89BB-456D-AD5E-635BE7E4F81A}" type="presParOf" srcId="{320F2FAD-08A1-4129-867D-F3153650CD6D}" destId="{93FF0FBC-4D02-413A-B690-CAEAD011783E}" srcOrd="8" destOrd="0" presId="urn:microsoft.com/office/officeart/2009/3/layout/HorizontalOrganizationChart"/>
    <dgm:cxn modelId="{7A670389-CFBF-423F-9276-7E01ADC385F8}" type="presParOf" srcId="{320F2FAD-08A1-4129-867D-F3153650CD6D}" destId="{46C36A1A-609A-40B8-9C88-8EF1F1C81FC2}" srcOrd="9" destOrd="0" presId="urn:microsoft.com/office/officeart/2009/3/layout/HorizontalOrganizationChart"/>
    <dgm:cxn modelId="{B7750610-A6A8-4E9F-BA84-4F980DB2C8DA}" type="presParOf" srcId="{46C36A1A-609A-40B8-9C88-8EF1F1C81FC2}" destId="{20F54F55-7AD1-4117-8888-EED49D678837}" srcOrd="0" destOrd="0" presId="urn:microsoft.com/office/officeart/2009/3/layout/HorizontalOrganizationChart"/>
    <dgm:cxn modelId="{E7CC63CB-C49A-493B-8560-6569B41BE0CF}" type="presParOf" srcId="{20F54F55-7AD1-4117-8888-EED49D678837}" destId="{33A5B6AA-96FB-4033-9FEF-AB38F51AE886}" srcOrd="0" destOrd="0" presId="urn:microsoft.com/office/officeart/2009/3/layout/HorizontalOrganizationChart"/>
    <dgm:cxn modelId="{7F69A21C-274E-47D3-BB40-E4D50BE1A3CF}" type="presParOf" srcId="{20F54F55-7AD1-4117-8888-EED49D678837}" destId="{757BED61-DBD3-480E-99DC-8858F29EAC55}" srcOrd="1" destOrd="0" presId="urn:microsoft.com/office/officeart/2009/3/layout/HorizontalOrganizationChart"/>
    <dgm:cxn modelId="{3C9C0383-9D56-407A-BE67-ADB5B4AF6963}" type="presParOf" srcId="{46C36A1A-609A-40B8-9C88-8EF1F1C81FC2}" destId="{5AEBD73D-DC2D-4B5B-BA5F-4F09817AD273}" srcOrd="1" destOrd="0" presId="urn:microsoft.com/office/officeart/2009/3/layout/HorizontalOrganizationChart"/>
    <dgm:cxn modelId="{B3D11044-8470-40FB-A4FA-B8B677ED4727}" type="presParOf" srcId="{5AEBD73D-DC2D-4B5B-BA5F-4F09817AD273}" destId="{3C18F0DC-7F41-4AFE-A109-E235C4360CEB}" srcOrd="0" destOrd="0" presId="urn:microsoft.com/office/officeart/2009/3/layout/HorizontalOrganizationChart"/>
    <dgm:cxn modelId="{3BD0A20A-CB9B-404C-9791-BB56D241330A}" type="presParOf" srcId="{5AEBD73D-DC2D-4B5B-BA5F-4F09817AD273}" destId="{E4DB17D2-EA3F-4A10-83A4-EA0DDA832BA4}" srcOrd="1" destOrd="0" presId="urn:microsoft.com/office/officeart/2009/3/layout/HorizontalOrganizationChart"/>
    <dgm:cxn modelId="{A13F9F89-1336-42BA-8E2E-E5AA089456A0}" type="presParOf" srcId="{E4DB17D2-EA3F-4A10-83A4-EA0DDA832BA4}" destId="{AD95920D-21F4-4FBD-816F-50290BB1D7E3}" srcOrd="0" destOrd="0" presId="urn:microsoft.com/office/officeart/2009/3/layout/HorizontalOrganizationChart"/>
    <dgm:cxn modelId="{8E05B613-CF39-4082-864A-2C0E24EDD055}" type="presParOf" srcId="{AD95920D-21F4-4FBD-816F-50290BB1D7E3}" destId="{5C1043CC-F1CC-495C-AABE-DE6D73A0E147}" srcOrd="0" destOrd="0" presId="urn:microsoft.com/office/officeart/2009/3/layout/HorizontalOrganizationChart"/>
    <dgm:cxn modelId="{A47D9CAF-1DDE-4B33-B827-3EF0010ED168}" type="presParOf" srcId="{AD95920D-21F4-4FBD-816F-50290BB1D7E3}" destId="{7227395E-5BED-45C2-8CD7-0A9AA88A806A}" srcOrd="1" destOrd="0" presId="urn:microsoft.com/office/officeart/2009/3/layout/HorizontalOrganizationChart"/>
    <dgm:cxn modelId="{FB3DD387-0672-4129-BBAF-6F3D889BD8CA}" type="presParOf" srcId="{E4DB17D2-EA3F-4A10-83A4-EA0DDA832BA4}" destId="{BC4B30FC-8F63-4F42-BC6B-500BCE7B9124}" srcOrd="1" destOrd="0" presId="urn:microsoft.com/office/officeart/2009/3/layout/HorizontalOrganizationChart"/>
    <dgm:cxn modelId="{4C364CF7-290A-40F7-8769-4A77198EE985}" type="presParOf" srcId="{E4DB17D2-EA3F-4A10-83A4-EA0DDA832BA4}" destId="{E9803A61-2413-4FA3-A6C4-FF5A3D19961A}" srcOrd="2" destOrd="0" presId="urn:microsoft.com/office/officeart/2009/3/layout/HorizontalOrganizationChart"/>
    <dgm:cxn modelId="{D933B585-96F7-42A5-91AE-DCAC380EE15B}" type="presParOf" srcId="{5AEBD73D-DC2D-4B5B-BA5F-4F09817AD273}" destId="{1D376C16-A151-45D6-A31F-338FAFD7F911}" srcOrd="2" destOrd="0" presId="urn:microsoft.com/office/officeart/2009/3/layout/HorizontalOrganizationChart"/>
    <dgm:cxn modelId="{09B90523-D75B-4C73-A25A-4D02ACD2DFD2}" type="presParOf" srcId="{5AEBD73D-DC2D-4B5B-BA5F-4F09817AD273}" destId="{4E4C3608-C30E-4372-8172-170516E607FA}" srcOrd="3" destOrd="0" presId="urn:microsoft.com/office/officeart/2009/3/layout/HorizontalOrganizationChart"/>
    <dgm:cxn modelId="{1282E568-11B1-46F4-9B22-F9AC09987AED}" type="presParOf" srcId="{4E4C3608-C30E-4372-8172-170516E607FA}" destId="{CA6F6371-7956-4D7D-AE82-165542A98747}" srcOrd="0" destOrd="0" presId="urn:microsoft.com/office/officeart/2009/3/layout/HorizontalOrganizationChart"/>
    <dgm:cxn modelId="{DBB5756F-9AD7-4E0E-9919-9DF2EEDBAD32}" type="presParOf" srcId="{CA6F6371-7956-4D7D-AE82-165542A98747}" destId="{DDFFABB7-DEAB-44D2-A9ED-E8137D2DEF31}" srcOrd="0" destOrd="0" presId="urn:microsoft.com/office/officeart/2009/3/layout/HorizontalOrganizationChart"/>
    <dgm:cxn modelId="{65488B3E-91C2-4F4A-8110-17C861311C8E}" type="presParOf" srcId="{CA6F6371-7956-4D7D-AE82-165542A98747}" destId="{928B3177-7DF5-40EB-B671-5609C7DC26A0}" srcOrd="1" destOrd="0" presId="urn:microsoft.com/office/officeart/2009/3/layout/HorizontalOrganizationChart"/>
    <dgm:cxn modelId="{28D0286B-4C80-4A58-92C4-D5DFCAA72773}" type="presParOf" srcId="{4E4C3608-C30E-4372-8172-170516E607FA}" destId="{802238CC-5449-4172-B39B-00826045A768}" srcOrd="1" destOrd="0" presId="urn:microsoft.com/office/officeart/2009/3/layout/HorizontalOrganizationChart"/>
    <dgm:cxn modelId="{4D5BDD8E-A8DB-4CE4-86F0-E45E76382061}" type="presParOf" srcId="{4E4C3608-C30E-4372-8172-170516E607FA}" destId="{6D7E971F-720D-47E1-9403-3508E7DEDF89}" srcOrd="2" destOrd="0" presId="urn:microsoft.com/office/officeart/2009/3/layout/HorizontalOrganizationChart"/>
    <dgm:cxn modelId="{3CCB1C1E-9EDD-4F30-978B-5189BB3302F4}" type="presParOf" srcId="{5AEBD73D-DC2D-4B5B-BA5F-4F09817AD273}" destId="{4F8096EB-6D42-4422-A351-DEB1A890D18D}" srcOrd="4" destOrd="0" presId="urn:microsoft.com/office/officeart/2009/3/layout/HorizontalOrganizationChart"/>
    <dgm:cxn modelId="{6FF97EC8-9297-40DC-9137-98B30B329E94}" type="presParOf" srcId="{5AEBD73D-DC2D-4B5B-BA5F-4F09817AD273}" destId="{EF527711-C8A1-49C7-BEB3-C5EB6DBF6062}" srcOrd="5" destOrd="0" presId="urn:microsoft.com/office/officeart/2009/3/layout/HorizontalOrganizationChart"/>
    <dgm:cxn modelId="{188FD231-0BA8-49D9-A2F9-1ED55CF81293}" type="presParOf" srcId="{EF527711-C8A1-49C7-BEB3-C5EB6DBF6062}" destId="{42F2DAC5-9C50-40FB-87C6-8AB130348B0B}" srcOrd="0" destOrd="0" presId="urn:microsoft.com/office/officeart/2009/3/layout/HorizontalOrganizationChart"/>
    <dgm:cxn modelId="{D4CD17F5-C0A7-41F5-8F4C-E83AA8C2AAC0}" type="presParOf" srcId="{42F2DAC5-9C50-40FB-87C6-8AB130348B0B}" destId="{7C8899D2-AB8F-4DDA-B494-F5A55939DE14}" srcOrd="0" destOrd="0" presId="urn:microsoft.com/office/officeart/2009/3/layout/HorizontalOrganizationChart"/>
    <dgm:cxn modelId="{4E272AEE-102C-4951-96FC-62DDDAAA4506}" type="presParOf" srcId="{42F2DAC5-9C50-40FB-87C6-8AB130348B0B}" destId="{0FCA6C97-332B-4B09-860F-02487B1D6E51}" srcOrd="1" destOrd="0" presId="urn:microsoft.com/office/officeart/2009/3/layout/HorizontalOrganizationChart"/>
    <dgm:cxn modelId="{E0BE6A0E-F108-4280-9F0A-DB3B733E8D73}" type="presParOf" srcId="{EF527711-C8A1-49C7-BEB3-C5EB6DBF6062}" destId="{54ED15EE-666A-4B92-8E0E-C8CBF60BA937}" srcOrd="1" destOrd="0" presId="urn:microsoft.com/office/officeart/2009/3/layout/HorizontalOrganizationChart"/>
    <dgm:cxn modelId="{3F34059C-FD11-4241-A1A4-2DA4A6DE8776}" type="presParOf" srcId="{EF527711-C8A1-49C7-BEB3-C5EB6DBF6062}" destId="{D193F1DE-6ADD-4CF0-BCE2-FD81CA15CAC2}" srcOrd="2" destOrd="0" presId="urn:microsoft.com/office/officeart/2009/3/layout/HorizontalOrganizationChart"/>
    <dgm:cxn modelId="{DD19E169-3FC1-4A2A-ACA0-1F4A7F28DAA5}" type="presParOf" srcId="{46C36A1A-609A-40B8-9C88-8EF1F1C81FC2}" destId="{7CEA8B18-16FB-4C02-9431-9E26CC82FE2F}" srcOrd="2" destOrd="0" presId="urn:microsoft.com/office/officeart/2009/3/layout/HorizontalOrganizationChart"/>
    <dgm:cxn modelId="{6CD2E0ED-280D-441B-A0C8-29E3EAE72BF5}" type="presParOf" srcId="{2E639D8A-D523-4F3F-8846-1971587B0302}" destId="{AF8D767D-6367-44B7-8123-FEDBD19276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708-6405-4FA9-BC6D-2427F421F5C4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0C2-13A1-4C6A-8C93-663297E303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9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94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只有自訂角色才</a:t>
            </a:r>
            <a:r>
              <a:rPr lang="en-US" altLang="zh-TW" dirty="0" smtClean="0"/>
              <a:t>Enable,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去控制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34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22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只能查自訂角色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預設角色是全公司都有的功能不用設定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職稱角色對應的帳號要去共通性主檔查</a:t>
            </a:r>
            <a:endParaRPr lang="en-US" altLang="zh-TW" dirty="0" smtClean="0"/>
          </a:p>
          <a:p>
            <a:r>
              <a:rPr lang="zh-TW" altLang="en-US" dirty="0" smtClean="0"/>
              <a:t>在權限是不能變更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必填欄位以紅色星號表示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查詢條件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sym typeface="Wingdings" pitchFamily="2" charset="2"/>
              </a:rPr>
              <a:t>1.</a:t>
            </a:r>
            <a:r>
              <a:rPr lang="zh-TW" altLang="en-US" strike="sngStrike" baseline="0" dirty="0" smtClean="0">
                <a:sym typeface="Wingdings" pitchFamily="2" charset="2"/>
              </a:rPr>
              <a:t>最少輸入一個欄位</a:t>
            </a:r>
            <a:endParaRPr lang="en-US" altLang="zh-TW" strike="sngStrike" baseline="0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2.</a:t>
            </a:r>
            <a:r>
              <a:rPr lang="zh-TW" altLang="en-US" dirty="0" smtClean="0">
                <a:sym typeface="Wingdings" pitchFamily="2" charset="2"/>
              </a:rPr>
              <a:t>帳號與姓名使用模糊搜尋</a:t>
            </a:r>
            <a:endParaRPr lang="en-US" altLang="zh-TW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點選 查詢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>
                <a:sym typeface="Wingdings" pitchFamily="2" charset="2"/>
              </a:rPr>
              <a:t> </a:t>
            </a:r>
            <a:r>
              <a:rPr lang="zh-TW" altLang="en-US" baseline="0" dirty="0" smtClean="0">
                <a:sym typeface="Wingdings" pitchFamily="2" charset="2"/>
              </a:rPr>
              <a:t>跳出 查詢視窗</a:t>
            </a:r>
            <a:endParaRPr lang="en-US" altLang="zh-TW" baseline="0" dirty="0" smtClean="0">
              <a:sym typeface="Wingdings" pitchFamily="2" charset="2"/>
            </a:endParaRPr>
          </a:p>
          <a:p>
            <a:r>
              <a:rPr lang="zh-TW" altLang="en-US" baseline="0" dirty="0" smtClean="0">
                <a:sym typeface="Wingdings" pitchFamily="2" charset="2"/>
              </a:rPr>
              <a:t>查詢視窗內使用模糊搜尋</a:t>
            </a:r>
            <a:endParaRPr lang="en-US" altLang="zh-TW" baseline="0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預設角色及職稱角色</a:t>
            </a:r>
            <a:r>
              <a:rPr lang="en-US" altLang="zh-TW" dirty="0" smtClean="0"/>
              <a:t>disable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預設角色及職稱角色儲存</a:t>
            </a:r>
            <a:r>
              <a:rPr lang="en-US" altLang="zh-TW" dirty="0" smtClean="0"/>
              <a:t>enable</a:t>
            </a:r>
          </a:p>
          <a:p>
            <a:r>
              <a:rPr lang="en-US" altLang="zh-TW" dirty="0" smtClean="0"/>
              <a:t>4.</a:t>
            </a:r>
            <a:r>
              <a:rPr lang="zh-TW" altLang="en-US" smtClean="0"/>
              <a:t>角色相關作業三個按鈕，直接連結至該頁面功能。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4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未輸入篩選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則列出所有功能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只選擇模組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列出該模組所有功能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只輸入功能名稱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列出所有模組中 包含此名稱的功能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選擇模組並輸入名稱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列出該模組中包含此名稱的功能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輸入模組名稱或功能名稱時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功能編號欄位</a:t>
            </a:r>
            <a:r>
              <a:rPr lang="en-US" altLang="zh-TW" dirty="0" smtClean="0"/>
              <a:t>disable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輸入功能編號時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模組名稱與功能名稱欄位</a:t>
            </a:r>
            <a:r>
              <a:rPr lang="en-US" altLang="zh-TW" dirty="0" smtClean="0"/>
              <a:t>disable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樹狀圖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編輯圖示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顯示功能編輯表單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顯示功能新增表單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上下箭頭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在相同階層中改變功能順序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編輯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不允許繫結</a:t>
            </a:r>
            <a:r>
              <a:rPr lang="en-US" altLang="zh-TW" dirty="0" smtClean="0"/>
              <a:t>Url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>
              <a:latin typeface="新細明體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 出現提醒且不允許刪除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1.xml"/><Relationship Id="rId13" Type="http://schemas.openxmlformats.org/officeDocument/2006/relationships/customXml" Target="../../customXml/item250.xml"/><Relationship Id="rId18" Type="http://schemas.openxmlformats.org/officeDocument/2006/relationships/customXml" Target="../../customXml/item380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467.xml"/><Relationship Id="rId21" Type="http://schemas.openxmlformats.org/officeDocument/2006/relationships/notesSlide" Target="../notesSlides/notesSlide8.xml"/><Relationship Id="rId7" Type="http://schemas.openxmlformats.org/officeDocument/2006/relationships/customXml" Target="../../customXml/item69.xml"/><Relationship Id="rId12" Type="http://schemas.openxmlformats.org/officeDocument/2006/relationships/customXml" Target="../../customXml/item259.xml"/><Relationship Id="rId17" Type="http://schemas.openxmlformats.org/officeDocument/2006/relationships/customXml" Target="../../customXml/item450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132.xml"/><Relationship Id="rId16" Type="http://schemas.openxmlformats.org/officeDocument/2006/relationships/customXml" Target="../../customXml/item304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13.png"/><Relationship Id="rId1" Type="http://schemas.openxmlformats.org/officeDocument/2006/relationships/customXml" Target="../../customXml/item422.xml"/><Relationship Id="rId6" Type="http://schemas.openxmlformats.org/officeDocument/2006/relationships/customXml" Target="../../customXml/item111.xml"/><Relationship Id="rId11" Type="http://schemas.openxmlformats.org/officeDocument/2006/relationships/customXml" Target="../../customXml/item440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388.xml"/><Relationship Id="rId15" Type="http://schemas.openxmlformats.org/officeDocument/2006/relationships/customXml" Target="../../customXml/item137.xml"/><Relationship Id="rId23" Type="http://schemas.openxmlformats.org/officeDocument/2006/relationships/image" Target="../media/image2.png"/><Relationship Id="rId28" Type="http://schemas.openxmlformats.org/officeDocument/2006/relationships/image" Target="../media/image12.png"/><Relationship Id="rId10" Type="http://schemas.openxmlformats.org/officeDocument/2006/relationships/customXml" Target="../../customXml/item211.xml"/><Relationship Id="rId19" Type="http://schemas.openxmlformats.org/officeDocument/2006/relationships/customXml" Target="../../customXml/item370.xml"/><Relationship Id="rId4" Type="http://schemas.openxmlformats.org/officeDocument/2006/relationships/customXml" Target="../../customXml/item203.xml"/><Relationship Id="rId9" Type="http://schemas.openxmlformats.org/officeDocument/2006/relationships/customXml" Target="../../customXml/item184.xml"/><Relationship Id="rId14" Type="http://schemas.openxmlformats.org/officeDocument/2006/relationships/customXml" Target="../../customXml/item58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0.xml"/><Relationship Id="rId13" Type="http://schemas.openxmlformats.org/officeDocument/2006/relationships/customXml" Target="../../customXml/item193.xml"/><Relationship Id="rId18" Type="http://schemas.openxmlformats.org/officeDocument/2006/relationships/customXml" Target="../../customXml/item205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139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456.xml"/><Relationship Id="rId12" Type="http://schemas.openxmlformats.org/officeDocument/2006/relationships/customXml" Target="../../customXml/item24.xml"/><Relationship Id="rId17" Type="http://schemas.openxmlformats.org/officeDocument/2006/relationships/customXml" Target="../../customXml/item435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131.xml"/><Relationship Id="rId16" Type="http://schemas.openxmlformats.org/officeDocument/2006/relationships/customXml" Target="../../customXml/item89.xml"/><Relationship Id="rId20" Type="http://schemas.openxmlformats.org/officeDocument/2006/relationships/customXml" Target="../../customXml/item419.xml"/><Relationship Id="rId29" Type="http://schemas.openxmlformats.org/officeDocument/2006/relationships/image" Target="../media/image12.png"/><Relationship Id="rId1" Type="http://schemas.openxmlformats.org/officeDocument/2006/relationships/customXml" Target="../../customXml/item430.xml"/><Relationship Id="rId6" Type="http://schemas.openxmlformats.org/officeDocument/2006/relationships/customXml" Target="../../customXml/item471.xml"/><Relationship Id="rId11" Type="http://schemas.openxmlformats.org/officeDocument/2006/relationships/customXml" Target="../../customXml/item65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48.xml"/><Relationship Id="rId15" Type="http://schemas.openxmlformats.org/officeDocument/2006/relationships/customXml" Target="../../customXml/item38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93.xml"/><Relationship Id="rId19" Type="http://schemas.openxmlformats.org/officeDocument/2006/relationships/customXml" Target="../../customXml/item18.xml"/><Relationship Id="rId4" Type="http://schemas.openxmlformats.org/officeDocument/2006/relationships/customXml" Target="../../customXml/item123.xml"/><Relationship Id="rId9" Type="http://schemas.openxmlformats.org/officeDocument/2006/relationships/customXml" Target="../../customXml/item87.xml"/><Relationship Id="rId14" Type="http://schemas.openxmlformats.org/officeDocument/2006/relationships/customXml" Target="../../customXml/item459.xml"/><Relationship Id="rId22" Type="http://schemas.openxmlformats.org/officeDocument/2006/relationships/notesSlide" Target="../notesSlides/notesSlide9.xml"/><Relationship Id="rId27" Type="http://schemas.openxmlformats.org/officeDocument/2006/relationships/image" Target="../media/image5.png"/><Relationship Id="rId30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8.xml"/><Relationship Id="rId13" Type="http://schemas.openxmlformats.org/officeDocument/2006/relationships/customXml" Target="../../customXml/item86.xml"/><Relationship Id="rId18" Type="http://schemas.openxmlformats.org/officeDocument/2006/relationships/notesSlide" Target="../notesSlides/notesSlide10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97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32.xml"/><Relationship Id="rId12" Type="http://schemas.openxmlformats.org/officeDocument/2006/relationships/customXml" Target="../../customXml/item60.xml"/><Relationship Id="rId17" Type="http://schemas.openxmlformats.org/officeDocument/2006/relationships/slideLayout" Target="../slideLayouts/slideLayout2.xml"/><Relationship Id="rId25" Type="http://schemas.openxmlformats.org/officeDocument/2006/relationships/slide" Target="slide8.xml"/><Relationship Id="rId2" Type="http://schemas.openxmlformats.org/officeDocument/2006/relationships/customXml" Target="../../customXml/item155.xml"/><Relationship Id="rId16" Type="http://schemas.openxmlformats.org/officeDocument/2006/relationships/customXml" Target="../../customXml/item31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324.xml"/><Relationship Id="rId6" Type="http://schemas.openxmlformats.org/officeDocument/2006/relationships/customXml" Target="../../customXml/item418.xml"/><Relationship Id="rId11" Type="http://schemas.openxmlformats.org/officeDocument/2006/relationships/customXml" Target="../../customXml/item333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72.xml"/><Relationship Id="rId15" Type="http://schemas.openxmlformats.org/officeDocument/2006/relationships/customXml" Target="../../customXml/item292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256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409.xml"/><Relationship Id="rId9" Type="http://schemas.openxmlformats.org/officeDocument/2006/relationships/customXml" Target="../../customXml/item56.xml"/><Relationship Id="rId14" Type="http://schemas.openxmlformats.org/officeDocument/2006/relationships/customXml" Target="../../customXml/item394.xml"/><Relationship Id="rId22" Type="http://schemas.openxmlformats.org/officeDocument/2006/relationships/image" Target="../media/image4.png"/><Relationship Id="rId27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9.xml"/><Relationship Id="rId18" Type="http://schemas.openxmlformats.org/officeDocument/2006/relationships/customXml" Target="../../customXml/item436.xml"/><Relationship Id="rId26" Type="http://schemas.openxmlformats.org/officeDocument/2006/relationships/customXml" Target="../../customXml/item71.xml"/><Relationship Id="rId3" Type="http://schemas.openxmlformats.org/officeDocument/2006/relationships/customXml" Target="../../customXml/item410.xml"/><Relationship Id="rId21" Type="http://schemas.openxmlformats.org/officeDocument/2006/relationships/customXml" Target="../../customXml/item303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202.xml"/><Relationship Id="rId12" Type="http://schemas.openxmlformats.org/officeDocument/2006/relationships/customXml" Target="../../customXml/item397.xml"/><Relationship Id="rId17" Type="http://schemas.openxmlformats.org/officeDocument/2006/relationships/customXml" Target="../../customXml/item140.xml"/><Relationship Id="rId25" Type="http://schemas.openxmlformats.org/officeDocument/2006/relationships/customXml" Target="../../customXml/item66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309.xml"/><Relationship Id="rId16" Type="http://schemas.openxmlformats.org/officeDocument/2006/relationships/customXml" Target="../../customXml/item423.xml"/><Relationship Id="rId20" Type="http://schemas.openxmlformats.org/officeDocument/2006/relationships/customXml" Target="../../customXml/item92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204.xml"/><Relationship Id="rId6" Type="http://schemas.openxmlformats.org/officeDocument/2006/relationships/customXml" Target="../../customXml/item231.xml"/><Relationship Id="rId11" Type="http://schemas.openxmlformats.org/officeDocument/2006/relationships/customXml" Target="../../customXml/item50.xml"/><Relationship Id="rId24" Type="http://schemas.openxmlformats.org/officeDocument/2006/relationships/customXml" Target="../../customXml/item153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476.xml"/><Relationship Id="rId15" Type="http://schemas.openxmlformats.org/officeDocument/2006/relationships/customXml" Target="../../customXml/item264.xml"/><Relationship Id="rId23" Type="http://schemas.openxmlformats.org/officeDocument/2006/relationships/customXml" Target="../../customXml/item122.xml"/><Relationship Id="rId28" Type="http://schemas.openxmlformats.org/officeDocument/2006/relationships/notesSlide" Target="../notesSlides/notesSlide11.xml"/><Relationship Id="rId10" Type="http://schemas.openxmlformats.org/officeDocument/2006/relationships/customXml" Target="../../customXml/item329.xml"/><Relationship Id="rId19" Type="http://schemas.openxmlformats.org/officeDocument/2006/relationships/customXml" Target="../../customXml/item196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323.xml"/><Relationship Id="rId9" Type="http://schemas.openxmlformats.org/officeDocument/2006/relationships/customXml" Target="../../customXml/item398.xml"/><Relationship Id="rId14" Type="http://schemas.openxmlformats.org/officeDocument/2006/relationships/customXml" Target="../../customXml/item313.xml"/><Relationship Id="rId22" Type="http://schemas.openxmlformats.org/officeDocument/2006/relationships/customXml" Target="../../customXml/item322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Relationship Id="rId8" Type="http://schemas.openxmlformats.org/officeDocument/2006/relationships/customXml" Target="../../customXml/item10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4.xml"/><Relationship Id="rId13" Type="http://schemas.openxmlformats.org/officeDocument/2006/relationships/customXml" Target="../../customXml/item285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130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354.xml"/><Relationship Id="rId12" Type="http://schemas.openxmlformats.org/officeDocument/2006/relationships/customXml" Target="../../customXml/item301.xml"/><Relationship Id="rId17" Type="http://schemas.openxmlformats.org/officeDocument/2006/relationships/image" Target="../media/image1.png"/><Relationship Id="rId25" Type="http://schemas.openxmlformats.org/officeDocument/2006/relationships/image" Target="../media/image7.png"/><Relationship Id="rId2" Type="http://schemas.openxmlformats.org/officeDocument/2006/relationships/customXml" Target="../../customXml/item433.xml"/><Relationship Id="rId16" Type="http://schemas.openxmlformats.org/officeDocument/2006/relationships/notesSlide" Target="../notesSlides/notesSlide13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14.xml"/><Relationship Id="rId6" Type="http://schemas.openxmlformats.org/officeDocument/2006/relationships/customXml" Target="../../customXml/item47.xml"/><Relationship Id="rId11" Type="http://schemas.openxmlformats.org/officeDocument/2006/relationships/customXml" Target="../../customXml/item341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26.xml"/><Relationship Id="rId15" Type="http://schemas.openxmlformats.org/officeDocument/2006/relationships/slideLayout" Target="../slideLayouts/slideLayout2.xml"/><Relationship Id="rId23" Type="http://schemas.openxmlformats.org/officeDocument/2006/relationships/slide" Target="slide8.xml"/><Relationship Id="rId10" Type="http://schemas.openxmlformats.org/officeDocument/2006/relationships/customXml" Target="../../customXml/item302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298.xml"/><Relationship Id="rId9" Type="http://schemas.openxmlformats.org/officeDocument/2006/relationships/customXml" Target="../../customXml/item224.xml"/><Relationship Id="rId14" Type="http://schemas.openxmlformats.org/officeDocument/2006/relationships/customXml" Target="../../customXml/item240.xml"/><Relationship Id="rId2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5.xml"/><Relationship Id="rId13" Type="http://schemas.openxmlformats.org/officeDocument/2006/relationships/customXml" Target="../../customXml/item30.xml"/><Relationship Id="rId18" Type="http://schemas.openxmlformats.org/officeDocument/2006/relationships/customXml" Target="../../customXml/item74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253.xml"/><Relationship Id="rId21" Type="http://schemas.openxmlformats.org/officeDocument/2006/relationships/customXml" Target="../../customXml/item51.xml"/><Relationship Id="rId7" Type="http://schemas.openxmlformats.org/officeDocument/2006/relationships/customXml" Target="../../customXml/item172.xml"/><Relationship Id="rId12" Type="http://schemas.openxmlformats.org/officeDocument/2006/relationships/customXml" Target="../../customXml/item81.xml"/><Relationship Id="rId17" Type="http://schemas.openxmlformats.org/officeDocument/2006/relationships/customXml" Target="../../customXml/item90.xml"/><Relationship Id="rId25" Type="http://schemas.openxmlformats.org/officeDocument/2006/relationships/image" Target="../media/image1.png"/><Relationship Id="rId2" Type="http://schemas.openxmlformats.org/officeDocument/2006/relationships/customXml" Target="../../customXml/item293.xml"/><Relationship Id="rId16" Type="http://schemas.openxmlformats.org/officeDocument/2006/relationships/customXml" Target="../../customXml/item427.xml"/><Relationship Id="rId20" Type="http://schemas.openxmlformats.org/officeDocument/2006/relationships/customXml" Target="../../customXml/item220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325.xml"/><Relationship Id="rId6" Type="http://schemas.openxmlformats.org/officeDocument/2006/relationships/customXml" Target="../../customXml/item42.xml"/><Relationship Id="rId11" Type="http://schemas.openxmlformats.org/officeDocument/2006/relationships/customXml" Target="../../customXml/item312.xml"/><Relationship Id="rId24" Type="http://schemas.openxmlformats.org/officeDocument/2006/relationships/notesSlide" Target="../notesSlides/notesSlide14.xml"/><Relationship Id="rId32" Type="http://schemas.openxmlformats.org/officeDocument/2006/relationships/slide" Target="slide18.xml"/><Relationship Id="rId5" Type="http://schemas.openxmlformats.org/officeDocument/2006/relationships/customXml" Target="../../customXml/item187.xml"/><Relationship Id="rId15" Type="http://schemas.openxmlformats.org/officeDocument/2006/relationships/customXml" Target="../../customXml/item9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4.png"/><Relationship Id="rId10" Type="http://schemas.openxmlformats.org/officeDocument/2006/relationships/customXml" Target="../../customXml/item391.xml"/><Relationship Id="rId19" Type="http://schemas.openxmlformats.org/officeDocument/2006/relationships/customXml" Target="../../customXml/item307.xml"/><Relationship Id="rId31" Type="http://schemas.openxmlformats.org/officeDocument/2006/relationships/slide" Target="slide7.xml"/><Relationship Id="rId4" Type="http://schemas.openxmlformats.org/officeDocument/2006/relationships/customXml" Target="../../customXml/item222.xml"/><Relationship Id="rId9" Type="http://schemas.openxmlformats.org/officeDocument/2006/relationships/customXml" Target="../../customXml/item195.xml"/><Relationship Id="rId14" Type="http://schemas.openxmlformats.org/officeDocument/2006/relationships/customXml" Target="../../customXml/item233.xml"/><Relationship Id="rId22" Type="http://schemas.openxmlformats.org/officeDocument/2006/relationships/customXml" Target="../../customXml/item249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51.xml"/><Relationship Id="rId18" Type="http://schemas.openxmlformats.org/officeDocument/2006/relationships/customXml" Target="../../customXml/item180.xml"/><Relationship Id="rId26" Type="http://schemas.openxmlformats.org/officeDocument/2006/relationships/customXml" Target="../../customXml/item343.xml"/><Relationship Id="rId39" Type="http://schemas.openxmlformats.org/officeDocument/2006/relationships/image" Target="../media/image9.png"/><Relationship Id="rId21" Type="http://schemas.openxmlformats.org/officeDocument/2006/relationships/customXml" Target="../../customXml/item338.xml"/><Relationship Id="rId34" Type="http://schemas.openxmlformats.org/officeDocument/2006/relationships/image" Target="../media/image4.png"/><Relationship Id="rId7" Type="http://schemas.openxmlformats.org/officeDocument/2006/relationships/customXml" Target="../../customXml/item168.xml"/><Relationship Id="rId2" Type="http://schemas.openxmlformats.org/officeDocument/2006/relationships/customXml" Target="../../customXml/item148.xml"/><Relationship Id="rId16" Type="http://schemas.openxmlformats.org/officeDocument/2006/relationships/customXml" Target="../../customXml/item366.xml"/><Relationship Id="rId20" Type="http://schemas.openxmlformats.org/officeDocument/2006/relationships/customXml" Target="../../customXml/item152.xml"/><Relationship Id="rId29" Type="http://schemas.openxmlformats.org/officeDocument/2006/relationships/slideLayout" Target="../slideLayouts/slideLayout2.xml"/><Relationship Id="rId41" Type="http://schemas.openxmlformats.org/officeDocument/2006/relationships/image" Target="../media/image11.png"/><Relationship Id="rId1" Type="http://schemas.openxmlformats.org/officeDocument/2006/relationships/customXml" Target="../../customXml/item461.xml"/><Relationship Id="rId6" Type="http://schemas.openxmlformats.org/officeDocument/2006/relationships/customXml" Target="../../customXml/item54.xml"/><Relationship Id="rId11" Type="http://schemas.openxmlformats.org/officeDocument/2006/relationships/customXml" Target="../../customXml/item144.xml"/><Relationship Id="rId24" Type="http://schemas.openxmlformats.org/officeDocument/2006/relationships/customXml" Target="../../customXml/item35.xml"/><Relationship Id="rId32" Type="http://schemas.openxmlformats.org/officeDocument/2006/relationships/image" Target="../media/image2.png"/><Relationship Id="rId37" Type="http://schemas.openxmlformats.org/officeDocument/2006/relationships/slide" Target="slide7.xml"/><Relationship Id="rId40" Type="http://schemas.openxmlformats.org/officeDocument/2006/relationships/image" Target="../media/image10.png"/><Relationship Id="rId5" Type="http://schemas.openxmlformats.org/officeDocument/2006/relationships/customXml" Target="../../customXml/item305.xml"/><Relationship Id="rId15" Type="http://schemas.openxmlformats.org/officeDocument/2006/relationships/customXml" Target="../../customXml/item276.xml"/><Relationship Id="rId23" Type="http://schemas.openxmlformats.org/officeDocument/2006/relationships/customXml" Target="../../customXml/item103.xml"/><Relationship Id="rId28" Type="http://schemas.openxmlformats.org/officeDocument/2006/relationships/customXml" Target="../../customXml/item39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14.xml"/><Relationship Id="rId19" Type="http://schemas.openxmlformats.org/officeDocument/2006/relationships/customXml" Target="../../customXml/item389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368.xml"/><Relationship Id="rId9" Type="http://schemas.openxmlformats.org/officeDocument/2006/relationships/customXml" Target="../../customXml/item351.xml"/><Relationship Id="rId14" Type="http://schemas.openxmlformats.org/officeDocument/2006/relationships/customXml" Target="../../customXml/item213.xml"/><Relationship Id="rId22" Type="http://schemas.openxmlformats.org/officeDocument/2006/relationships/customXml" Target="../../customXml/item142.xml"/><Relationship Id="rId27" Type="http://schemas.openxmlformats.org/officeDocument/2006/relationships/customXml" Target="../../customXml/item269.xml"/><Relationship Id="rId30" Type="http://schemas.openxmlformats.org/officeDocument/2006/relationships/notesSlide" Target="../notesSlides/notesSlide15.xml"/><Relationship Id="rId35" Type="http://schemas.openxmlformats.org/officeDocument/2006/relationships/image" Target="../media/image5.png"/><Relationship Id="rId8" Type="http://schemas.openxmlformats.org/officeDocument/2006/relationships/customXml" Target="../../customXml/item275.xml"/><Relationship Id="rId3" Type="http://schemas.openxmlformats.org/officeDocument/2006/relationships/customXml" Target="../../customXml/item331.xml"/><Relationship Id="rId12" Type="http://schemas.openxmlformats.org/officeDocument/2006/relationships/customXml" Target="../../customXml/item186.xml"/><Relationship Id="rId17" Type="http://schemas.openxmlformats.org/officeDocument/2006/relationships/customXml" Target="../../customXml/item28.xml"/><Relationship Id="rId25" Type="http://schemas.openxmlformats.org/officeDocument/2006/relationships/customXml" Target="../../customXml/item321.xml"/><Relationship Id="rId33" Type="http://schemas.openxmlformats.org/officeDocument/2006/relationships/image" Target="../media/image3.png"/><Relationship Id="rId38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107.xml"/><Relationship Id="rId7" Type="http://schemas.openxmlformats.org/officeDocument/2006/relationships/customXml" Target="../../customXml/item379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412.xml"/><Relationship Id="rId1" Type="http://schemas.openxmlformats.org/officeDocument/2006/relationships/customXml" Target="../../customXml/item299.xml"/><Relationship Id="rId6" Type="http://schemas.openxmlformats.org/officeDocument/2006/relationships/customXml" Target="../../customXml/item267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367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166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3.xml"/><Relationship Id="rId13" Type="http://schemas.openxmlformats.org/officeDocument/2006/relationships/customXml" Target="../../customXml/item373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45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3.xml"/><Relationship Id="rId12" Type="http://schemas.openxmlformats.org/officeDocument/2006/relationships/customXml" Target="../../customXml/item85.xml"/><Relationship Id="rId17" Type="http://schemas.openxmlformats.org/officeDocument/2006/relationships/notesSlide" Target="../notesSlides/notesSlide16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149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281.xml"/><Relationship Id="rId6" Type="http://schemas.openxmlformats.org/officeDocument/2006/relationships/customXml" Target="../../customXml/item218.xml"/><Relationship Id="rId11" Type="http://schemas.openxmlformats.org/officeDocument/2006/relationships/customXml" Target="../../customXml/item273.xml"/><Relationship Id="rId24" Type="http://schemas.openxmlformats.org/officeDocument/2006/relationships/slide" Target="slide8.xml"/><Relationship Id="rId5" Type="http://schemas.openxmlformats.org/officeDocument/2006/relationships/customXml" Target="../../customXml/item133.xml"/><Relationship Id="rId15" Type="http://schemas.openxmlformats.org/officeDocument/2006/relationships/customXml" Target="../../customXml/item223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237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150.xml"/><Relationship Id="rId9" Type="http://schemas.openxmlformats.org/officeDocument/2006/relationships/customXml" Target="../../customXml/item209.xml"/><Relationship Id="rId14" Type="http://schemas.openxmlformats.org/officeDocument/2006/relationships/customXml" Target="../../customXml/item12.xml"/><Relationship Id="rId2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6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115.xml"/><Relationship Id="rId7" Type="http://schemas.openxmlformats.org/officeDocument/2006/relationships/customXml" Target="../../customXml/item177.xml"/><Relationship Id="rId12" Type="http://schemas.openxmlformats.org/officeDocument/2006/relationships/notesSlide" Target="../notesSlides/notesSlide17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474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67.xml"/><Relationship Id="rId6" Type="http://schemas.openxmlformats.org/officeDocument/2006/relationships/customXml" Target="../../customXml/item270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239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91.xml"/><Relationship Id="rId19" Type="http://schemas.openxmlformats.org/officeDocument/2006/relationships/slide" Target="slide18.xml"/><Relationship Id="rId4" Type="http://schemas.openxmlformats.org/officeDocument/2006/relationships/customXml" Target="../../customXml/item105.xml"/><Relationship Id="rId9" Type="http://schemas.openxmlformats.org/officeDocument/2006/relationships/customXml" Target="../../customXml/item387.xml"/><Relationship Id="rId1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9.xml"/><Relationship Id="rId13" Type="http://schemas.openxmlformats.org/officeDocument/2006/relationships/customXml" Target="../../customXml/item395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332.xml"/><Relationship Id="rId21" Type="http://schemas.openxmlformats.org/officeDocument/2006/relationships/image" Target="../media/image6.png"/><Relationship Id="rId7" Type="http://schemas.openxmlformats.org/officeDocument/2006/relationships/customXml" Target="../../customXml/item143.xml"/><Relationship Id="rId12" Type="http://schemas.openxmlformats.org/officeDocument/2006/relationships/customXml" Target="../../customXml/item61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104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customXml" Target="../../customXml/item146.xml"/><Relationship Id="rId6" Type="http://schemas.openxmlformats.org/officeDocument/2006/relationships/customXml" Target="../../customXml/item416.xml"/><Relationship Id="rId11" Type="http://schemas.openxmlformats.org/officeDocument/2006/relationships/customXml" Target="../../customXml/item214.xml"/><Relationship Id="rId24" Type="http://schemas.openxmlformats.org/officeDocument/2006/relationships/image" Target="../media/image10.png"/><Relationship Id="rId5" Type="http://schemas.openxmlformats.org/officeDocument/2006/relationships/customXml" Target="../../customXml/item296.xml"/><Relationship Id="rId15" Type="http://schemas.openxmlformats.org/officeDocument/2006/relationships/notesSlide" Target="../notesSlides/notesSlide18.xml"/><Relationship Id="rId23" Type="http://schemas.openxmlformats.org/officeDocument/2006/relationships/image" Target="../media/image9.png"/><Relationship Id="rId10" Type="http://schemas.openxmlformats.org/officeDocument/2006/relationships/customXml" Target="../../customXml/item161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29.xml"/><Relationship Id="rId9" Type="http://schemas.openxmlformats.org/officeDocument/2006/relationships/customXml" Target="../../customXml/item442.xml"/><Relationship Id="rId14" Type="http://schemas.openxmlformats.org/officeDocument/2006/relationships/slideLayout" Target="../slideLayouts/slideLayout2.xml"/><Relationship Id="rId22" Type="http://schemas.openxmlformats.org/officeDocument/2006/relationships/slide" Target="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7.xml"/><Relationship Id="rId18" Type="http://schemas.openxmlformats.org/officeDocument/2006/relationships/customXml" Target="../../customXml/item347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432.xml"/><Relationship Id="rId21" Type="http://schemas.openxmlformats.org/officeDocument/2006/relationships/customXml" Target="../../customXml/item37.xml"/><Relationship Id="rId34" Type="http://schemas.openxmlformats.org/officeDocument/2006/relationships/image" Target="../media/image8.png"/><Relationship Id="rId7" Type="http://schemas.openxmlformats.org/officeDocument/2006/relationships/customXml" Target="../../customXml/item207.xml"/><Relationship Id="rId12" Type="http://schemas.openxmlformats.org/officeDocument/2006/relationships/customXml" Target="../../customXml/item340.xml"/><Relationship Id="rId17" Type="http://schemas.openxmlformats.org/officeDocument/2006/relationships/customXml" Target="../../customXml/item215.xml"/><Relationship Id="rId25" Type="http://schemas.openxmlformats.org/officeDocument/2006/relationships/notesSlide" Target="../notesSlides/notesSlide3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225.xml"/><Relationship Id="rId16" Type="http://schemas.openxmlformats.org/officeDocument/2006/relationships/customXml" Target="../../customXml/item327.xml"/><Relationship Id="rId20" Type="http://schemas.openxmlformats.org/officeDocument/2006/relationships/customXml" Target="../../customXml/item200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280.xml"/><Relationship Id="rId6" Type="http://schemas.openxmlformats.org/officeDocument/2006/relationships/customXml" Target="../../customXml/item376.xml"/><Relationship Id="rId11" Type="http://schemas.openxmlformats.org/officeDocument/2006/relationships/customXml" Target="../../customXml/item101.xml"/><Relationship Id="rId24" Type="http://schemas.openxmlformats.org/officeDocument/2006/relationships/slideLayout" Target="../slideLayouts/slideLayout2.xml"/><Relationship Id="rId32" Type="http://schemas.openxmlformats.org/officeDocument/2006/relationships/slide" Target="slide8.xml"/><Relationship Id="rId5" Type="http://schemas.openxmlformats.org/officeDocument/2006/relationships/customXml" Target="../../customXml/item234.xml"/><Relationship Id="rId15" Type="http://schemas.openxmlformats.org/officeDocument/2006/relationships/customXml" Target="../../customXml/item306.xml"/><Relationship Id="rId23" Type="http://schemas.openxmlformats.org/officeDocument/2006/relationships/customXml" Target="../../customXml/item88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162.xml"/><Relationship Id="rId19" Type="http://schemas.openxmlformats.org/officeDocument/2006/relationships/customXml" Target="../../customXml/item192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473.xml"/><Relationship Id="rId9" Type="http://schemas.openxmlformats.org/officeDocument/2006/relationships/customXml" Target="../../customXml/item284.xml"/><Relationship Id="rId14" Type="http://schemas.openxmlformats.org/officeDocument/2006/relationships/customXml" Target="../../customXml/item55.xml"/><Relationship Id="rId22" Type="http://schemas.openxmlformats.org/officeDocument/2006/relationships/customXml" Target="../../customXml/item383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Relationship Id="rId35" Type="http://schemas.openxmlformats.org/officeDocument/2006/relationships/slide" Target="slide18.xml"/><Relationship Id="rId8" Type="http://schemas.openxmlformats.org/officeDocument/2006/relationships/customXml" Target="../../customXml/item15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7.xml"/><Relationship Id="rId18" Type="http://schemas.openxmlformats.org/officeDocument/2006/relationships/customXml" Target="../../customXml/item17.xml"/><Relationship Id="rId26" Type="http://schemas.openxmlformats.org/officeDocument/2006/relationships/customXml" Target="../../customXml/item236.xml"/><Relationship Id="rId39" Type="http://schemas.openxmlformats.org/officeDocument/2006/relationships/image" Target="../media/image7.png"/><Relationship Id="rId21" Type="http://schemas.openxmlformats.org/officeDocument/2006/relationships/customXml" Target="../../customXml/item408.xml"/><Relationship Id="rId34" Type="http://schemas.openxmlformats.org/officeDocument/2006/relationships/image" Target="../media/image3.png"/><Relationship Id="rId42" Type="http://schemas.openxmlformats.org/officeDocument/2006/relationships/image" Target="../media/image9.png"/><Relationship Id="rId7" Type="http://schemas.openxmlformats.org/officeDocument/2006/relationships/customXml" Target="../../customXml/item342.xml"/><Relationship Id="rId2" Type="http://schemas.openxmlformats.org/officeDocument/2006/relationships/customXml" Target="../../customXml/item99.xml"/><Relationship Id="rId16" Type="http://schemas.openxmlformats.org/officeDocument/2006/relationships/customXml" Target="../../customXml/item374.xml"/><Relationship Id="rId20" Type="http://schemas.openxmlformats.org/officeDocument/2006/relationships/customXml" Target="../../customXml/item360.xml"/><Relationship Id="rId29" Type="http://schemas.openxmlformats.org/officeDocument/2006/relationships/customXml" Target="../../customXml/item393.xml"/><Relationship Id="rId41" Type="http://schemas.openxmlformats.org/officeDocument/2006/relationships/slide" Target="slide18.xml"/><Relationship Id="rId1" Type="http://schemas.openxmlformats.org/officeDocument/2006/relationships/customXml" Target="../../customXml/item405.xml"/><Relationship Id="rId6" Type="http://schemas.openxmlformats.org/officeDocument/2006/relationships/customXml" Target="../../customXml/item10.xml"/><Relationship Id="rId11" Type="http://schemas.openxmlformats.org/officeDocument/2006/relationships/customXml" Target="../../customXml/item406.xml"/><Relationship Id="rId24" Type="http://schemas.openxmlformats.org/officeDocument/2006/relationships/customXml" Target="../../customXml/item36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8.png"/><Relationship Id="rId5" Type="http://schemas.openxmlformats.org/officeDocument/2006/relationships/customXml" Target="../../customXml/item118.xml"/><Relationship Id="rId15" Type="http://schemas.openxmlformats.org/officeDocument/2006/relationships/customXml" Target="../../customXml/item83.xml"/><Relationship Id="rId23" Type="http://schemas.openxmlformats.org/officeDocument/2006/relationships/customXml" Target="../../customXml/item463.xml"/><Relationship Id="rId28" Type="http://schemas.openxmlformats.org/officeDocument/2006/relationships/customXml" Target="../../customXml/item163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232.xml"/><Relationship Id="rId19" Type="http://schemas.openxmlformats.org/officeDocument/2006/relationships/customXml" Target="../../customXml/item1.xml"/><Relationship Id="rId31" Type="http://schemas.openxmlformats.org/officeDocument/2006/relationships/notesSlide" Target="../notesSlides/notesSlide4.xml"/><Relationship Id="rId44" Type="http://schemas.openxmlformats.org/officeDocument/2006/relationships/image" Target="../media/image11.png"/><Relationship Id="rId4" Type="http://schemas.openxmlformats.org/officeDocument/2006/relationships/customXml" Target="../../customXml/item446.xml"/><Relationship Id="rId9" Type="http://schemas.openxmlformats.org/officeDocument/2006/relationships/customXml" Target="../../customXml/item5.xml"/><Relationship Id="rId14" Type="http://schemas.openxmlformats.org/officeDocument/2006/relationships/customXml" Target="../../customXml/item165.xml"/><Relationship Id="rId22" Type="http://schemas.openxmlformats.org/officeDocument/2006/relationships/customXml" Target="../../customXml/item326.xml"/><Relationship Id="rId27" Type="http://schemas.openxmlformats.org/officeDocument/2006/relationships/customXml" Target="../../customXml/item261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4.png"/><Relationship Id="rId43" Type="http://schemas.openxmlformats.org/officeDocument/2006/relationships/image" Target="../media/image10.png"/><Relationship Id="rId8" Type="http://schemas.openxmlformats.org/officeDocument/2006/relationships/customXml" Target="../../customXml/item159.xml"/><Relationship Id="rId3" Type="http://schemas.openxmlformats.org/officeDocument/2006/relationships/customXml" Target="../../customXml/item414.xml"/><Relationship Id="rId12" Type="http://schemas.openxmlformats.org/officeDocument/2006/relationships/customXml" Target="../../customXml/item392.xml"/><Relationship Id="rId17" Type="http://schemas.openxmlformats.org/officeDocument/2006/relationships/customXml" Target="../../customXml/item6.xml"/><Relationship Id="rId25" Type="http://schemas.openxmlformats.org/officeDocument/2006/relationships/customXml" Target="../../customXml/item199.xml"/><Relationship Id="rId33" Type="http://schemas.openxmlformats.org/officeDocument/2006/relationships/image" Target="../media/image2.png"/><Relationship Id="rId38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00.xml"/><Relationship Id="rId18" Type="http://schemas.openxmlformats.org/officeDocument/2006/relationships/customXml" Target="../../customXml/item428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106.xml"/><Relationship Id="rId21" Type="http://schemas.openxmlformats.org/officeDocument/2006/relationships/customXml" Target="../../customXml/item319.xml"/><Relationship Id="rId34" Type="http://schemas.openxmlformats.org/officeDocument/2006/relationships/slide" Target="slide8.xml"/><Relationship Id="rId7" Type="http://schemas.openxmlformats.org/officeDocument/2006/relationships/customXml" Target="../../customXml/item348.xml"/><Relationship Id="rId12" Type="http://schemas.openxmlformats.org/officeDocument/2006/relationships/customXml" Target="../../customXml/item210.xml"/><Relationship Id="rId17" Type="http://schemas.openxmlformats.org/officeDocument/2006/relationships/customXml" Target="../../customXml/item68.xml"/><Relationship Id="rId25" Type="http://schemas.openxmlformats.org/officeDocument/2006/relationships/customXml" Target="../../customXml/item20.xml"/><Relationship Id="rId33" Type="http://schemas.openxmlformats.org/officeDocument/2006/relationships/image" Target="../media/image6.png"/><Relationship Id="rId2" Type="http://schemas.openxmlformats.org/officeDocument/2006/relationships/customXml" Target="../../customXml/item260.xml"/><Relationship Id="rId16" Type="http://schemas.openxmlformats.org/officeDocument/2006/relationships/customXml" Target="../../customXml/item128.xml"/><Relationship Id="rId20" Type="http://schemas.openxmlformats.org/officeDocument/2006/relationships/customXml" Target="../../customXml/item355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277.xml"/><Relationship Id="rId11" Type="http://schemas.openxmlformats.org/officeDocument/2006/relationships/customXml" Target="../../customXml/item156.xml"/><Relationship Id="rId24" Type="http://schemas.openxmlformats.org/officeDocument/2006/relationships/customXml" Target="../../customXml/item434.xml"/><Relationship Id="rId32" Type="http://schemas.openxmlformats.org/officeDocument/2006/relationships/image" Target="../media/image5.png"/><Relationship Id="rId5" Type="http://schemas.openxmlformats.org/officeDocument/2006/relationships/customXml" Target="../../customXml/item441.xml"/><Relationship Id="rId15" Type="http://schemas.openxmlformats.org/officeDocument/2006/relationships/customXml" Target="../../customXml/item438.xml"/><Relationship Id="rId23" Type="http://schemas.openxmlformats.org/officeDocument/2006/relationships/customXml" Target="../../customXml/item278.xml"/><Relationship Id="rId28" Type="http://schemas.openxmlformats.org/officeDocument/2006/relationships/image" Target="../media/image1.png"/><Relationship Id="rId36" Type="http://schemas.openxmlformats.org/officeDocument/2006/relationships/image" Target="../media/image8.png"/><Relationship Id="rId10" Type="http://schemas.openxmlformats.org/officeDocument/2006/relationships/customXml" Target="../../customXml/item330.xml"/><Relationship Id="rId19" Type="http://schemas.openxmlformats.org/officeDocument/2006/relationships/customXml" Target="../../customXml/item229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271.xml"/><Relationship Id="rId9" Type="http://schemas.openxmlformats.org/officeDocument/2006/relationships/customXml" Target="../../customXml/item286.xml"/><Relationship Id="rId14" Type="http://schemas.openxmlformats.org/officeDocument/2006/relationships/customXml" Target="../../customXml/item349.xml"/><Relationship Id="rId22" Type="http://schemas.openxmlformats.org/officeDocument/2006/relationships/customXml" Target="../../customXml/item189.xml"/><Relationship Id="rId27" Type="http://schemas.openxmlformats.org/officeDocument/2006/relationships/notesSlide" Target="../notesSlides/notesSlide5.xml"/><Relationship Id="rId30" Type="http://schemas.openxmlformats.org/officeDocument/2006/relationships/image" Target="../media/image3.png"/><Relationship Id="rId35" Type="http://schemas.openxmlformats.org/officeDocument/2006/relationships/image" Target="../media/image7.png"/><Relationship Id="rId8" Type="http://schemas.openxmlformats.org/officeDocument/2006/relationships/customXml" Target="../../customXml/item4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6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265.xml"/><Relationship Id="rId7" Type="http://schemas.openxmlformats.org/officeDocument/2006/relationships/customXml" Target="../../customXml/item24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190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282.xml"/><Relationship Id="rId6" Type="http://schemas.openxmlformats.org/officeDocument/2006/relationships/customXml" Target="../../customXml/item361.xml"/><Relationship Id="rId11" Type="http://schemas.openxmlformats.org/officeDocument/2006/relationships/customXml" Target="../../customXml/item201.xml"/><Relationship Id="rId5" Type="http://schemas.openxmlformats.org/officeDocument/2006/relationships/customXml" Target="../../customXml/item176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363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365.xml"/><Relationship Id="rId9" Type="http://schemas.openxmlformats.org/officeDocument/2006/relationships/customXml" Target="../../customXml/item350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1.xml"/><Relationship Id="rId13" Type="http://schemas.openxmlformats.org/officeDocument/2006/relationships/customXml" Target="../../customXml/item369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344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364.xml"/><Relationship Id="rId12" Type="http://schemas.openxmlformats.org/officeDocument/2006/relationships/customXml" Target="../../customXml/item141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134.xml"/><Relationship Id="rId16" Type="http://schemas.openxmlformats.org/officeDocument/2006/relationships/notesSlide" Target="../notesSlides/notesSlide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263.xml"/><Relationship Id="rId6" Type="http://schemas.openxmlformats.org/officeDocument/2006/relationships/customXml" Target="../../customXml/item194.xml"/><Relationship Id="rId11" Type="http://schemas.openxmlformats.org/officeDocument/2006/relationships/customXml" Target="../../customXml/item453.xml"/><Relationship Id="rId5" Type="http://schemas.openxmlformats.org/officeDocument/2006/relationships/customXml" Target="../../customXml/item73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84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444.xml"/><Relationship Id="rId9" Type="http://schemas.openxmlformats.org/officeDocument/2006/relationships/customXml" Target="../../customXml/item472.xml"/><Relationship Id="rId14" Type="http://schemas.openxmlformats.org/officeDocument/2006/relationships/customXml" Target="../../customXml/item468.xml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個人密碼變更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11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50333"/>
              </p:ext>
            </p:extLst>
          </p:nvPr>
        </p:nvGraphicFramePr>
        <p:xfrm>
          <a:off x="493422" y="183271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088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099348"/>
              </p:ext>
            </p:extLst>
          </p:nvPr>
        </p:nvGraphicFramePr>
        <p:xfrm>
          <a:off x="743822" y="3550761"/>
          <a:ext cx="82296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2752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07504" y="15546"/>
            <a:ext cx="9144000" cy="686983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99085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79905"/>
              </p:ext>
            </p:extLst>
          </p:nvPr>
        </p:nvGraphicFramePr>
        <p:xfrm>
          <a:off x="531858" y="124653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0058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0058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124913"/>
            <a:ext cx="8136904" cy="360619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297320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0367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38021"/>
              </p:ext>
            </p:extLst>
          </p:nvPr>
        </p:nvGraphicFramePr>
        <p:xfrm>
          <a:off x="533165" y="1652175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209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1701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357042"/>
            <a:ext cx="2304116" cy="205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35" y="3170858"/>
            <a:ext cx="147994" cy="3572086"/>
            <a:chOff x="4550882" y="1543109"/>
            <a:chExt cx="93786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83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82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32" y="1572143"/>
              <a:ext cx="40563" cy="6383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32" y="5016584"/>
              <a:ext cx="40563" cy="6383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620607"/>
            <a:ext cx="5421637" cy="2399121"/>
            <a:chOff x="3123888" y="3076206"/>
            <a:chExt cx="3513043" cy="1527855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076206"/>
              <a:ext cx="3513043" cy="15278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076206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48739" y="323009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功能新增</a:t>
            </a: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50027"/>
              </p:ext>
            </p:extLst>
          </p:nvPr>
        </p:nvGraphicFramePr>
        <p:xfrm>
          <a:off x="539552" y="203709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8"/>
            </p:custDataLst>
          </p:nvPr>
        </p:nvSpPr>
        <p:spPr>
          <a:xfrm>
            <a:off x="4644008" y="209653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40257"/>
              </p:ext>
            </p:extLst>
          </p:nvPr>
        </p:nvGraphicFramePr>
        <p:xfrm>
          <a:off x="3293072" y="3734154"/>
          <a:ext cx="4896544" cy="21945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27152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2" name="群組 131"/>
          <p:cNvGrpSpPr/>
          <p:nvPr/>
        </p:nvGrpSpPr>
        <p:grpSpPr>
          <a:xfrm>
            <a:off x="5807889" y="4118832"/>
            <a:ext cx="2237711" cy="274179"/>
            <a:chOff x="5718665" y="3635732"/>
            <a:chExt cx="2237711" cy="369332"/>
          </a:xfrm>
        </p:grpSpPr>
        <p:sp>
          <p:nvSpPr>
            <p:cNvPr id="149" name="文字方塊 148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0" name="DatePicker"/>
            <p:cNvGrpSpPr/>
            <p:nvPr>
              <p:custDataLst>
                <p:custData r:id="rId18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79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5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52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6" name="群組 185"/>
          <p:cNvGrpSpPr/>
          <p:nvPr/>
        </p:nvGrpSpPr>
        <p:grpSpPr>
          <a:xfrm>
            <a:off x="5823762" y="4536072"/>
            <a:ext cx="836470" cy="171361"/>
            <a:chOff x="2203878" y="2780928"/>
            <a:chExt cx="836470" cy="230832"/>
          </a:xfrm>
        </p:grpSpPr>
        <p:grpSp>
          <p:nvGrpSpPr>
            <p:cNvPr id="187" name="RadioButtonUnselected"/>
            <p:cNvGrpSpPr/>
            <p:nvPr>
              <p:custDataLst>
                <p:custData r:id="rId16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91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8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89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5" name="Content"/>
          <p:cNvSpPr/>
          <p:nvPr>
            <p:custDataLst>
              <p:custData r:id="rId9"/>
            </p:custDataLst>
          </p:nvPr>
        </p:nvSpPr>
        <p:spPr>
          <a:xfrm>
            <a:off x="5796136" y="4910792"/>
            <a:ext cx="1220102" cy="16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/>
          <p:cNvSpPr/>
          <p:nvPr>
            <p:custDataLst>
              <p:custData r:id="rId10"/>
            </p:custDataLst>
          </p:nvPr>
        </p:nvSpPr>
        <p:spPr>
          <a:xfrm>
            <a:off x="5809858" y="3775362"/>
            <a:ext cx="1220102" cy="16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9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531663"/>
            <a:ext cx="212430" cy="171361"/>
            <a:chOff x="4356895" y="3334651"/>
            <a:chExt cx="212430" cy="230832"/>
          </a:xfrm>
        </p:grpSpPr>
        <p:sp>
          <p:nvSpPr>
            <p:cNvPr id="20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1" name="Group 3"/>
            <p:cNvGrpSpPr/>
            <p:nvPr/>
          </p:nvGrpSpPr>
          <p:grpSpPr>
            <a:xfrm>
              <a:off x="4356895" y="3369296"/>
              <a:ext cx="119960" cy="161540"/>
              <a:chOff x="4356895" y="3369296"/>
              <a:chExt cx="119960" cy="161540"/>
            </a:xfrm>
          </p:grpSpPr>
          <p:sp>
            <p:nvSpPr>
              <p:cNvPr id="202" name="Circle"/>
              <p:cNvSpPr>
                <a:spLocks/>
              </p:cNvSpPr>
              <p:nvPr/>
            </p:nvSpPr>
            <p:spPr>
              <a:xfrm>
                <a:off x="4356895" y="3369296"/>
                <a:ext cx="119960" cy="161540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InnerCircle"/>
              <p:cNvSpPr>
                <a:spLocks/>
              </p:cNvSpPr>
              <p:nvPr/>
            </p:nvSpPr>
            <p:spPr>
              <a:xfrm>
                <a:off x="4390432" y="3410875"/>
                <a:ext cx="58189" cy="78385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7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306575"/>
            <a:ext cx="1097652" cy="228600"/>
            <a:chOff x="4016824" y="3329200"/>
            <a:chExt cx="1097652" cy="228600"/>
          </a:xfrm>
        </p:grpSpPr>
        <p:sp>
          <p:nvSpPr>
            <p:cNvPr id="8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5" name="Content"/>
          <p:cNvSpPr/>
          <p:nvPr>
            <p:custDataLst>
              <p:custData r:id="rId13"/>
            </p:custDataLst>
          </p:nvPr>
        </p:nvSpPr>
        <p:spPr>
          <a:xfrm>
            <a:off x="5839112" y="5665794"/>
            <a:ext cx="1220102" cy="16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14"/>
            </p:custDataLst>
          </p:nvPr>
        </p:nvSpPr>
        <p:spPr>
          <a:xfrm>
            <a:off x="5955837" y="6097842"/>
            <a:ext cx="1106592" cy="1697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/>
          <p:nvPr>
            <p:custDataLst>
              <p:custData r:id="rId15"/>
            </p:custDataLst>
          </p:nvPr>
        </p:nvSpPr>
        <p:spPr>
          <a:xfrm>
            <a:off x="7180559" y="6097842"/>
            <a:ext cx="1106592" cy="1697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6660232" y="1028986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APF0201MM1_Query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6660232" y="3148798"/>
            <a:ext cx="1999863" cy="2741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APF0201MA1_Edit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8038" y="835749"/>
            <a:ext cx="8350375" cy="216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08402" y="3046571"/>
            <a:ext cx="8421910" cy="372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圓角矩形 91"/>
          <p:cNvSpPr/>
          <p:nvPr/>
        </p:nvSpPr>
        <p:spPr>
          <a:xfrm>
            <a:off x="449073" y="3285992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APF0201MM1_Tree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5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069790"/>
              </p:ext>
            </p:extLst>
          </p:nvPr>
        </p:nvGraphicFramePr>
        <p:xfrm>
          <a:off x="743822" y="3574511"/>
          <a:ext cx="82296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240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148663"/>
            <a:ext cx="8136904" cy="348956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299695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380792"/>
            <a:ext cx="2304116" cy="242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4"/>
            </p:custDataLst>
          </p:nvPr>
        </p:nvGrpSpPr>
        <p:grpSpPr>
          <a:xfrm>
            <a:off x="2771800" y="3194608"/>
            <a:ext cx="147992" cy="3449416"/>
            <a:chOff x="4550843" y="1543109"/>
            <a:chExt cx="93787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43" y="1543109"/>
              <a:ext cx="9378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43" y="1842086"/>
              <a:ext cx="9378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06" y="1573176"/>
              <a:ext cx="40564" cy="6610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06" y="5013426"/>
              <a:ext cx="40564" cy="6610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5"/>
            </p:custDataLst>
          </p:nvPr>
        </p:nvGrpSpPr>
        <p:grpSpPr>
          <a:xfrm>
            <a:off x="3071178" y="3644356"/>
            <a:ext cx="5421637" cy="2732122"/>
            <a:chOff x="3123888" y="3181893"/>
            <a:chExt cx="3513043" cy="1422170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181893"/>
              <a:ext cx="3513043" cy="142217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181893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25384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功能編輯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212" name="表格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81931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63754"/>
              </p:ext>
            </p:extLst>
          </p:nvPr>
        </p:nvGraphicFramePr>
        <p:xfrm>
          <a:off x="530248" y="1658581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4" name="Content"/>
          <p:cNvSpPr/>
          <p:nvPr>
            <p:custDataLst>
              <p:custData r:id="rId6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5" name="DropdownBox"/>
          <p:cNvGrpSpPr/>
          <p:nvPr>
            <p:custDataLst>
              <p:custData r:id="rId7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216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79681"/>
              </p:ext>
            </p:extLst>
          </p:nvPr>
        </p:nvGraphicFramePr>
        <p:xfrm>
          <a:off x="535700" y="2049160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54511"/>
              </p:ext>
            </p:extLst>
          </p:nvPr>
        </p:nvGraphicFramePr>
        <p:xfrm>
          <a:off x="3293072" y="3685896"/>
          <a:ext cx="4896544" cy="21945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959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2" name="群組 91"/>
          <p:cNvGrpSpPr/>
          <p:nvPr/>
        </p:nvGrpSpPr>
        <p:grpSpPr>
          <a:xfrm>
            <a:off x="5807889" y="4070574"/>
            <a:ext cx="2237711" cy="322717"/>
            <a:chOff x="5718665" y="3635732"/>
            <a:chExt cx="2237711" cy="369332"/>
          </a:xfrm>
        </p:grpSpPr>
        <p:sp>
          <p:nvSpPr>
            <p:cNvPr id="93" name="文字方塊 92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94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98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0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96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7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群組 100"/>
          <p:cNvGrpSpPr/>
          <p:nvPr/>
        </p:nvGrpSpPr>
        <p:grpSpPr>
          <a:xfrm>
            <a:off x="5823762" y="4487814"/>
            <a:ext cx="836470" cy="201697"/>
            <a:chOff x="2203878" y="2780928"/>
            <a:chExt cx="836470" cy="230832"/>
          </a:xfrm>
        </p:grpSpPr>
        <p:grpSp>
          <p:nvGrpSpPr>
            <p:cNvPr id="102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06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04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8" name="Content"/>
          <p:cNvSpPr/>
          <p:nvPr>
            <p:custDataLst>
              <p:custData r:id="rId9"/>
            </p:custDataLst>
          </p:nvPr>
        </p:nvSpPr>
        <p:spPr>
          <a:xfrm>
            <a:off x="5796136" y="4838024"/>
            <a:ext cx="1220102" cy="199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10"/>
            </p:custDataLst>
          </p:nvPr>
        </p:nvSpPr>
        <p:spPr>
          <a:xfrm>
            <a:off x="5809858" y="3727104"/>
            <a:ext cx="1220102" cy="199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0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483405"/>
            <a:ext cx="212430" cy="201697"/>
            <a:chOff x="4356884" y="3334651"/>
            <a:chExt cx="212447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84" y="3334651"/>
              <a:ext cx="212447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9" name="Group 3"/>
            <p:cNvGrpSpPr/>
            <p:nvPr/>
          </p:nvGrpSpPr>
          <p:grpSpPr>
            <a:xfrm>
              <a:off x="4356884" y="3381445"/>
              <a:ext cx="119970" cy="137244"/>
              <a:chOff x="4356884" y="3381445"/>
              <a:chExt cx="119970" cy="137244"/>
            </a:xfrm>
          </p:grpSpPr>
          <p:sp>
            <p:nvSpPr>
              <p:cNvPr id="133" name="Circle"/>
              <p:cNvSpPr>
                <a:spLocks/>
              </p:cNvSpPr>
              <p:nvPr/>
            </p:nvSpPr>
            <p:spPr>
              <a:xfrm>
                <a:off x="4356884" y="3381445"/>
                <a:ext cx="119970" cy="137244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InnerCircle"/>
              <p:cNvSpPr>
                <a:spLocks/>
              </p:cNvSpPr>
              <p:nvPr/>
            </p:nvSpPr>
            <p:spPr>
              <a:xfrm>
                <a:off x="4390424" y="3416769"/>
                <a:ext cx="58194" cy="66596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5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233806"/>
            <a:ext cx="1097652" cy="228600"/>
            <a:chOff x="4016824" y="3329200"/>
            <a:chExt cx="1097652" cy="228600"/>
          </a:xfrm>
        </p:grpSpPr>
        <p:sp>
          <p:nvSpPr>
            <p:cNvPr id="13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3" name="Content"/>
          <p:cNvSpPr/>
          <p:nvPr>
            <p:custDataLst>
              <p:custData r:id="rId13"/>
            </p:custDataLst>
          </p:nvPr>
        </p:nvSpPr>
        <p:spPr>
          <a:xfrm>
            <a:off x="5839112" y="5593026"/>
            <a:ext cx="1220102" cy="199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14"/>
            </p:custDataLst>
          </p:nvPr>
        </p:nvSpPr>
        <p:spPr>
          <a:xfrm>
            <a:off x="5985688" y="5990152"/>
            <a:ext cx="1106592" cy="1997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15"/>
            </p:custDataLst>
          </p:nvPr>
        </p:nvSpPr>
        <p:spPr>
          <a:xfrm>
            <a:off x="3321392" y="5990152"/>
            <a:ext cx="1106592" cy="1997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/>
          <p:nvPr>
            <p:custDataLst>
              <p:custData r:id="rId16"/>
            </p:custDataLst>
          </p:nvPr>
        </p:nvSpPr>
        <p:spPr>
          <a:xfrm>
            <a:off x="7180559" y="5990152"/>
            <a:ext cx="1106592" cy="1997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圓角矩形 86"/>
          <p:cNvSpPr/>
          <p:nvPr/>
        </p:nvSpPr>
        <p:spPr>
          <a:xfrm>
            <a:off x="6660232" y="3172548"/>
            <a:ext cx="1999863" cy="3227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APF0201MU1_Edit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349" y="3056496"/>
            <a:ext cx="8444766" cy="3695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圓角矩形 88"/>
          <p:cNvSpPr/>
          <p:nvPr/>
        </p:nvSpPr>
        <p:spPr>
          <a:xfrm>
            <a:off x="6660232" y="1028986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APF0201MM1_Query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497553" y="3356992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APF0201MM1_Tree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0032" y="827420"/>
            <a:ext cx="8487030" cy="216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501008"/>
            <a:ext cx="8136904" cy="302433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419558527"/>
              </p:ext>
            </p:extLst>
          </p:nvPr>
        </p:nvGraphicFramePr>
        <p:xfrm>
          <a:off x="602703" y="4100355"/>
          <a:ext cx="7820965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8470"/>
                <a:gridCol w="1742618"/>
                <a:gridCol w="1468470"/>
                <a:gridCol w="1468470"/>
                <a:gridCol w="1672937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角色來源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自訂角色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B01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區經理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職稱角色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Y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244408" y="437685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380312" y="440534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5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6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1096902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912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46097"/>
              </p:ext>
            </p:extLst>
          </p:nvPr>
        </p:nvGraphicFramePr>
        <p:xfrm>
          <a:off x="743032" y="1490640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5844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9733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304417"/>
            <a:ext cx="827919" cy="307238"/>
            <a:chOff x="4356895" y="3334651"/>
            <a:chExt cx="827919" cy="230832"/>
          </a:xfrm>
        </p:grpSpPr>
        <p:sp>
          <p:nvSpPr>
            <p:cNvPr id="1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304417"/>
            <a:ext cx="827919" cy="307238"/>
            <a:chOff x="4356895" y="3299482"/>
            <a:chExt cx="827919" cy="230832"/>
          </a:xfrm>
        </p:grpSpPr>
        <p:sp>
          <p:nvSpPr>
            <p:cNvPr id="11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304417"/>
            <a:ext cx="827919" cy="307238"/>
            <a:chOff x="4356895" y="3353175"/>
            <a:chExt cx="827919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ontent"/>
          <p:cNvSpPr/>
          <p:nvPr>
            <p:custDataLst>
              <p:custData r:id="rId9"/>
            </p:custDataLst>
          </p:nvPr>
        </p:nvSpPr>
        <p:spPr>
          <a:xfrm>
            <a:off x="6169342" y="279605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0"/>
            </p:custDataLst>
          </p:nvPr>
        </p:nvSpPr>
        <p:spPr>
          <a:xfrm>
            <a:off x="7421243" y="28086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31634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979829"/>
            <a:ext cx="7780954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Content"/>
          <p:cNvSpPr/>
          <p:nvPr>
            <p:custDataLst>
              <p:custData r:id="rId11"/>
            </p:custDataLst>
          </p:nvPr>
        </p:nvSpPr>
        <p:spPr>
          <a:xfrm>
            <a:off x="611560" y="3717032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6372200" y="118746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APF0202MM1_Query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6388561" y="342900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APF0202MM1_Grid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721" y="912236"/>
            <a:ext cx="8230673" cy="2427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0846" y="3375717"/>
            <a:ext cx="8230673" cy="3185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Circle"/>
          <p:cNvSpPr>
            <a:spLocks/>
          </p:cNvSpPr>
          <p:nvPr/>
        </p:nvSpPr>
        <p:spPr>
          <a:xfrm>
            <a:off x="3955397" y="2420138"/>
            <a:ext cx="72000" cy="72000"/>
          </a:xfrm>
          <a:prstGeom prst="ellipse">
            <a:avLst/>
          </a:prstGeom>
          <a:solidFill>
            <a:schemeClr val="tx1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2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0" name="TabLine"/>
          <p:cNvSpPr>
            <a:spLocks/>
          </p:cNvSpPr>
          <p:nvPr/>
        </p:nvSpPr>
        <p:spPr>
          <a:xfrm>
            <a:off x="353677" y="-4626508"/>
            <a:ext cx="881204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116" y="3372481"/>
            <a:ext cx="8136904" cy="2936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57522"/>
              </p:ext>
            </p:extLst>
          </p:nvPr>
        </p:nvGraphicFramePr>
        <p:xfrm>
          <a:off x="996720" y="3663344"/>
          <a:ext cx="7519839" cy="20699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29228"/>
                <a:gridCol w="1635249"/>
                <a:gridCol w="1144674"/>
                <a:gridCol w="3310688"/>
              </a:tblGrid>
              <a:tr h="428090">
                <a:tc gridSpan="4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90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090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1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1038404" y="318781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權限設定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16" y="1093385"/>
            <a:ext cx="8136904" cy="209442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24736"/>
              </p:ext>
            </p:extLst>
          </p:nvPr>
        </p:nvGraphicFramePr>
        <p:xfrm>
          <a:off x="934780" y="1412776"/>
          <a:ext cx="7588968" cy="120410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1" name="Content"/>
          <p:cNvSpPr/>
          <p:nvPr>
            <p:custDataLst>
              <p:custData r:id="rId2"/>
            </p:custDataLst>
          </p:nvPr>
        </p:nvSpPr>
        <p:spPr>
          <a:xfrm>
            <a:off x="2286336" y="22855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3"/>
            </p:custDataLst>
          </p:nvPr>
        </p:nvSpPr>
        <p:spPr>
          <a:xfrm>
            <a:off x="6315893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4"/>
            </p:custDataLst>
          </p:nvPr>
        </p:nvSpPr>
        <p:spPr>
          <a:xfrm>
            <a:off x="7597524" y="283229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25414" y="908720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75" name="CheckBoxUnchecked"/>
          <p:cNvGrpSpPr/>
          <p:nvPr>
            <p:custDataLst>
              <p:custData r:id="rId5"/>
            </p:custDataLst>
          </p:nvPr>
        </p:nvGrpSpPr>
        <p:grpSpPr>
          <a:xfrm>
            <a:off x="2892083" y="4524609"/>
            <a:ext cx="1201414" cy="454475"/>
            <a:chOff x="4225584" y="1545205"/>
            <a:chExt cx="1125970" cy="509903"/>
          </a:xfrm>
        </p:grpSpPr>
        <p:sp>
          <p:nvSpPr>
            <p:cNvPr id="176" name="Content"/>
            <p:cNvSpPr txBox="1">
              <a:spLocks/>
            </p:cNvSpPr>
            <p:nvPr/>
          </p:nvSpPr>
          <p:spPr>
            <a:xfrm>
              <a:off x="4225589" y="1545205"/>
              <a:ext cx="1125965" cy="5099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-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角色對應</a:t>
              </a:r>
            </a:p>
          </p:txBody>
        </p:sp>
        <p:sp>
          <p:nvSpPr>
            <p:cNvPr id="177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CheckBoxUnchecked"/>
          <p:cNvGrpSpPr/>
          <p:nvPr>
            <p:custDataLst>
              <p:custData r:id="rId6"/>
            </p:custDataLst>
          </p:nvPr>
        </p:nvGrpSpPr>
        <p:grpSpPr>
          <a:xfrm>
            <a:off x="4283969" y="4145726"/>
            <a:ext cx="864097" cy="358173"/>
            <a:chOff x="3127640" y="1398301"/>
            <a:chExt cx="1134559" cy="401855"/>
          </a:xfrm>
        </p:grpSpPr>
        <p:sp>
          <p:nvSpPr>
            <p:cNvPr id="179" name="Content"/>
            <p:cNvSpPr txBox="1">
              <a:spLocks/>
            </p:cNvSpPr>
            <p:nvPr/>
          </p:nvSpPr>
          <p:spPr>
            <a:xfrm>
              <a:off x="3127648" y="1398301"/>
              <a:ext cx="1134551" cy="4018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角色維護</a:t>
              </a:r>
            </a:p>
          </p:txBody>
        </p:sp>
        <p:sp>
          <p:nvSpPr>
            <p:cNvPr id="180" name="CheckBox"/>
            <p:cNvSpPr>
              <a:spLocks/>
            </p:cNvSpPr>
            <p:nvPr/>
          </p:nvSpPr>
          <p:spPr>
            <a:xfrm>
              <a:off x="3127640" y="1540808"/>
              <a:ext cx="140115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7"/>
            </p:custDataLst>
          </p:nvPr>
        </p:nvGrpSpPr>
        <p:grpSpPr>
          <a:xfrm>
            <a:off x="2905736" y="4221769"/>
            <a:ext cx="827924" cy="230832"/>
            <a:chOff x="4225584" y="1670664"/>
            <a:chExt cx="775934" cy="258984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4225589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角色主檔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8"/>
            </p:custDataLst>
          </p:nvPr>
        </p:nvGrpSpPr>
        <p:grpSpPr>
          <a:xfrm>
            <a:off x="4239580" y="3786301"/>
            <a:ext cx="827922" cy="230832"/>
            <a:chOff x="4225584" y="1670664"/>
            <a:chExt cx="775932" cy="258984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4225587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/>
              <a:r>
                <a:rPr lang="zh-TW" altLang="en-US" sz="1200" b="1" smtClean="0">
                  <a:latin typeface="微軟正黑體" pitchFamily="34" charset="-120"/>
                  <a:ea typeface="微軟正黑體" pitchFamily="34" charset="-120"/>
                </a:rPr>
                <a:t>權限模組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/>
          <p:cNvGrpSpPr/>
          <p:nvPr>
            <p:custDataLst>
              <p:custData r:id="rId9"/>
            </p:custDataLst>
          </p:nvPr>
        </p:nvGrpSpPr>
        <p:grpSpPr>
          <a:xfrm>
            <a:off x="1595012" y="4035472"/>
            <a:ext cx="836442" cy="489137"/>
            <a:chOff x="3244571" y="1741735"/>
            <a:chExt cx="1081029" cy="1843262"/>
          </a:xfrm>
        </p:grpSpPr>
        <p:sp>
          <p:nvSpPr>
            <p:cNvPr id="86" name="Content"/>
            <p:cNvSpPr txBox="1">
              <a:spLocks/>
            </p:cNvSpPr>
            <p:nvPr/>
          </p:nvSpPr>
          <p:spPr>
            <a:xfrm>
              <a:off x="3244577" y="1741735"/>
              <a:ext cx="1081023" cy="18432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角色設定</a:t>
              </a:r>
            </a:p>
          </p:txBody>
        </p:sp>
        <p:sp>
          <p:nvSpPr>
            <p:cNvPr id="87" name="CheckBox"/>
            <p:cNvSpPr>
              <a:spLocks/>
            </p:cNvSpPr>
            <p:nvPr/>
          </p:nvSpPr>
          <p:spPr>
            <a:xfrm>
              <a:off x="3244571" y="2467144"/>
              <a:ext cx="137919" cy="392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/>
          <p:cNvGrpSpPr/>
          <p:nvPr>
            <p:custDataLst>
              <p:custData r:id="rId10"/>
            </p:custDataLst>
          </p:nvPr>
        </p:nvGrpSpPr>
        <p:grpSpPr>
          <a:xfrm>
            <a:off x="1603530" y="4964561"/>
            <a:ext cx="827925" cy="230832"/>
            <a:chOff x="4225584" y="1670664"/>
            <a:chExt cx="775935" cy="258984"/>
          </a:xfrm>
        </p:grpSpPr>
        <p:sp>
          <p:nvSpPr>
            <p:cNvPr id="89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帳號設定</a:t>
              </a:r>
            </a:p>
          </p:txBody>
        </p:sp>
        <p:sp>
          <p:nvSpPr>
            <p:cNvPr id="90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/>
          <p:cNvGrpSpPr/>
          <p:nvPr>
            <p:custDataLst>
              <p:custData r:id="rId11"/>
            </p:custDataLst>
          </p:nvPr>
        </p:nvGrpSpPr>
        <p:grpSpPr>
          <a:xfrm>
            <a:off x="1583836" y="5373216"/>
            <a:ext cx="827925" cy="230832"/>
            <a:chOff x="4225584" y="1670664"/>
            <a:chExt cx="775935" cy="25898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功能設定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26727" y="4221768"/>
            <a:ext cx="2557641" cy="235170"/>
            <a:chOff x="5270811" y="4221768"/>
            <a:chExt cx="2557641" cy="235170"/>
          </a:xfrm>
        </p:grpSpPr>
        <p:grpSp>
          <p:nvGrpSpPr>
            <p:cNvPr id="34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35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6264490" y="4221768"/>
              <a:ext cx="539758" cy="230832"/>
              <a:chOff x="5179843" y="2087449"/>
              <a:chExt cx="505861" cy="216403"/>
            </a:xfrm>
          </p:grpSpPr>
          <p:sp>
            <p:nvSpPr>
              <p:cNvPr id="41" name="Content"/>
              <p:cNvSpPr txBox="1"/>
              <p:nvPr/>
            </p:nvSpPr>
            <p:spPr>
              <a:xfrm>
                <a:off x="5198227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CheckBoxUnchecked"/>
            <p:cNvGrpSpPr/>
            <p:nvPr>
              <p:custDataLst>
                <p:custData r:id="rId25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44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CheckBoxUnchecked"/>
            <p:cNvGrpSpPr/>
            <p:nvPr>
              <p:custDataLst>
                <p:custData r:id="rId26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群組 102"/>
          <p:cNvGrpSpPr/>
          <p:nvPr/>
        </p:nvGrpSpPr>
        <p:grpSpPr>
          <a:xfrm>
            <a:off x="5327795" y="4634261"/>
            <a:ext cx="2557641" cy="235170"/>
            <a:chOff x="5270811" y="4221768"/>
            <a:chExt cx="2557641" cy="235170"/>
          </a:xfrm>
        </p:grpSpPr>
        <p:grpSp>
          <p:nvGrpSpPr>
            <p:cNvPr id="104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118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6264487" y="4221768"/>
              <a:ext cx="539763" cy="230832"/>
              <a:chOff x="5179843" y="2087449"/>
              <a:chExt cx="505866" cy="216403"/>
            </a:xfrm>
          </p:grpSpPr>
          <p:sp>
            <p:nvSpPr>
              <p:cNvPr id="114" name="Content"/>
              <p:cNvSpPr txBox="1"/>
              <p:nvPr/>
            </p:nvSpPr>
            <p:spPr>
              <a:xfrm>
                <a:off x="5198232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112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/>
          <p:cNvSpPr txBox="1"/>
          <p:nvPr>
            <p:custDataLst>
              <p:custData r:id="rId12"/>
            </p:custDataLst>
          </p:nvPr>
        </p:nvSpPr>
        <p:spPr>
          <a:xfrm>
            <a:off x="2215314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3"/>
            </p:custDataLst>
          </p:nvPr>
        </p:nvSpPr>
        <p:spPr>
          <a:xfrm>
            <a:off x="500404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0" name="Content"/>
          <p:cNvSpPr/>
          <p:nvPr>
            <p:custDataLst>
              <p:custData r:id="rId14"/>
            </p:custDataLst>
          </p:nvPr>
        </p:nvSpPr>
        <p:spPr>
          <a:xfrm>
            <a:off x="628948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/>
          <p:cNvSpPr/>
          <p:nvPr>
            <p:custDataLst>
              <p:custData r:id="rId15"/>
            </p:custDataLst>
          </p:nvPr>
        </p:nvSpPr>
        <p:spPr>
          <a:xfrm>
            <a:off x="7569864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5" name="DropdownBox"/>
          <p:cNvGrpSpPr/>
          <p:nvPr>
            <p:custDataLst>
              <p:custData r:id="rId16"/>
            </p:custDataLst>
          </p:nvPr>
        </p:nvGrpSpPr>
        <p:grpSpPr>
          <a:xfrm>
            <a:off x="2294924" y="1916832"/>
            <a:ext cx="1097652" cy="228600"/>
            <a:chOff x="4016824" y="3329200"/>
            <a:chExt cx="1097652" cy="228600"/>
          </a:xfrm>
        </p:grpSpPr>
        <p:sp>
          <p:nvSpPr>
            <p:cNvPr id="15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權限模組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52" name="圓角矩形 151"/>
          <p:cNvSpPr/>
          <p:nvPr/>
        </p:nvSpPr>
        <p:spPr>
          <a:xfrm>
            <a:off x="6372200" y="118746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APF0202MA1_Query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3" name="圓角矩形 152"/>
          <p:cNvSpPr/>
          <p:nvPr/>
        </p:nvSpPr>
        <p:spPr>
          <a:xfrm>
            <a:off x="6524600" y="3501008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APF0202MA1_Grid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982" y="908721"/>
            <a:ext cx="8384807" cy="2314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74129" y="3270941"/>
            <a:ext cx="8329656" cy="3158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帳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3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-13764" y="27384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10872625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84448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3" action="ppaction://hlinksldjump"/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1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3" y="5589239"/>
            <a:ext cx="7892865" cy="3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087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85658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Content"/>
          <p:cNvSpPr txBox="1">
            <a:spLocks/>
          </p:cNvSpPr>
          <p:nvPr/>
        </p:nvSpPr>
        <p:spPr>
          <a:xfrm>
            <a:off x="3932715" y="2160401"/>
            <a:ext cx="827919" cy="307238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自訂角色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/>
          <p:nvPr>
            <p:custDataLst>
              <p:custData r:id="rId8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9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6471202" y="1043444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APF0102MM1_Query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6444208" y="3130335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APF0102MM1_Grid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807" y="768220"/>
            <a:ext cx="8224360" cy="2404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41040" y="3130335"/>
            <a:ext cx="8223228" cy="3013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46675" y="6309320"/>
            <a:ext cx="564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圖一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4531524" y="406130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3" name="群組 72"/>
          <p:cNvGrpSpPr/>
          <p:nvPr/>
        </p:nvGrpSpPr>
        <p:grpSpPr>
          <a:xfrm>
            <a:off x="3892864" y="2250518"/>
            <a:ext cx="144000" cy="144000"/>
            <a:chOff x="8126938" y="2593979"/>
            <a:chExt cx="396000" cy="396000"/>
          </a:xfrm>
        </p:grpSpPr>
        <p:sp>
          <p:nvSpPr>
            <p:cNvPr id="79" name="Circle"/>
            <p:cNvSpPr>
              <a:spLocks/>
            </p:cNvSpPr>
            <p:nvPr/>
          </p:nvSpPr>
          <p:spPr>
            <a:xfrm>
              <a:off x="8126938" y="2593979"/>
              <a:ext cx="396000" cy="396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Circle"/>
            <p:cNvSpPr>
              <a:spLocks/>
            </p:cNvSpPr>
            <p:nvPr/>
          </p:nvSpPr>
          <p:spPr>
            <a:xfrm>
              <a:off x="8233591" y="2707339"/>
              <a:ext cx="198000" cy="198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79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5433" y="23358"/>
            <a:ext cx="9106667" cy="6823370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64068" y="4079049"/>
            <a:ext cx="8579897" cy="233748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2010" y="956110"/>
            <a:ext cx="8561414" cy="289243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defRPr/>
            </a:pP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65038"/>
              </p:ext>
            </p:extLst>
          </p:nvPr>
        </p:nvGraphicFramePr>
        <p:xfrm>
          <a:off x="677960" y="1417471"/>
          <a:ext cx="7557984" cy="187623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85896"/>
                <a:gridCol w="6272088"/>
              </a:tblGrid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單位代號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員工編號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/>
                        <a:t>員工</a:t>
                      </a:r>
                      <a:r>
                        <a:rPr lang="zh-TW" altLang="en-US" sz="1400" dirty="0" smtClean="0"/>
                        <a:t>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6074114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321941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3946" y="926210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59630" y="4769862"/>
            <a:ext cx="658604" cy="1208797"/>
            <a:chOff x="4153707" y="4282745"/>
            <a:chExt cx="818560" cy="1247063"/>
          </a:xfrm>
        </p:grpSpPr>
        <p:sp>
          <p:nvSpPr>
            <p:cNvPr id="67" name="Content">
              <a:hlinkClick r:id="rId31" action="ppaction://hlinksldjump"/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1" action="ppaction://hlinksldjump"/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31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31" action="ppaction://hlinksldjump"/>
            </p:cNvPr>
            <p:cNvSpPr/>
            <p:nvPr>
              <p:custDataLst>
                <p:custData r:id="rId22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696008" y="3894382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4"/>
            </p:custDataLst>
          </p:nvPr>
        </p:nvSpPr>
        <p:spPr>
          <a:xfrm>
            <a:off x="2047105" y="3024759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0445"/>
              </p:ext>
            </p:extLst>
          </p:nvPr>
        </p:nvGraphicFramePr>
        <p:xfrm>
          <a:off x="507653" y="4350599"/>
          <a:ext cx="3647983" cy="177357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7923"/>
                <a:gridCol w="850015"/>
                <a:gridCol w="850015"/>
                <a:gridCol w="850015"/>
                <a:gridCol w="850015"/>
              </a:tblGrid>
              <a:tr h="411476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05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0000003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0000004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張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577290" y="486440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45160"/>
              </p:ext>
            </p:extLst>
          </p:nvPr>
        </p:nvGraphicFramePr>
        <p:xfrm>
          <a:off x="5048422" y="4347113"/>
          <a:ext cx="3647983" cy="187497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3658"/>
                <a:gridCol w="680865"/>
                <a:gridCol w="680865"/>
                <a:gridCol w="680865"/>
                <a:gridCol w="680865"/>
                <a:gridCol w="680865"/>
              </a:tblGrid>
              <a:tr h="418234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4782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失效註記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pPr algn="ctr"/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0000002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王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●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113794" y="4887931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5"/>
            </p:custDataLst>
          </p:nvPr>
        </p:nvSpPr>
        <p:spPr>
          <a:xfrm>
            <a:off x="1947813" y="1511501"/>
            <a:ext cx="184901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507363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635907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7639449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重新載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入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9"/>
            </p:custDataLst>
          </p:nvPr>
        </p:nvSpPr>
        <p:spPr>
          <a:xfrm>
            <a:off x="2057704" y="2657670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363662" y="2657670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2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4684116" y="2672206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2"/>
            </p:custDataLst>
          </p:nvPr>
        </p:nvSpPr>
        <p:spPr>
          <a:xfrm>
            <a:off x="2057704" y="2270334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hlinkClick r:id="rId32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4684116" y="2284870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4"/>
            </p:custDataLst>
          </p:nvPr>
        </p:nvSpPr>
        <p:spPr>
          <a:xfrm>
            <a:off x="3349173" y="227033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5"/>
            </p:custDataLst>
          </p:nvPr>
        </p:nvSpPr>
        <p:spPr>
          <a:xfrm>
            <a:off x="2057704" y="1878158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32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4684116" y="1878159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7"/>
            </p:custDataLst>
          </p:nvPr>
        </p:nvSpPr>
        <p:spPr>
          <a:xfrm>
            <a:off x="3349173" y="187970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6481894" y="119952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APF0102MU1_Query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485432" y="390319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APF0102MU1_Grid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798" y="836712"/>
            <a:ext cx="8668908" cy="2992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798" y="3903198"/>
            <a:ext cx="8679692" cy="2838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316293" y="638132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圖二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6" name="Content"/>
          <p:cNvSpPr txBox="1">
            <a:spLocks/>
          </p:cNvSpPr>
          <p:nvPr/>
        </p:nvSpPr>
        <p:spPr>
          <a:xfrm>
            <a:off x="930949" y="3383414"/>
            <a:ext cx="2275431" cy="261610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pPr algn="ctr">
              <a:defRPr/>
            </a:pPr>
            <a:r>
              <a:rPr lang="zh-TW" altLang="en-US" sz="1400" dirty="0" smtClean="0">
                <a:latin typeface="Segoe UI" pitchFamily="34" charset="0"/>
                <a:cs typeface="Segoe UI" pitchFamily="34" charset="0"/>
              </a:rPr>
              <a:t>查詢類別         非</a:t>
            </a:r>
            <a:r>
              <a:rPr lang="zh-TW" altLang="en-US" sz="1400" dirty="0">
                <a:latin typeface="Segoe UI" pitchFamily="34" charset="0"/>
                <a:cs typeface="Segoe UI" pitchFamily="34" charset="0"/>
              </a:rPr>
              <a:t>角色帳號</a:t>
            </a:r>
            <a:endParaRPr lang="en-US" altLang="zh-TW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8" name="RadioButtonUnselected"/>
          <p:cNvGrpSpPr/>
          <p:nvPr>
            <p:custDataLst>
              <p:custData r:id="rId18"/>
            </p:custDataLst>
          </p:nvPr>
        </p:nvGrpSpPr>
        <p:grpSpPr>
          <a:xfrm>
            <a:off x="3032984" y="3383414"/>
            <a:ext cx="1178976" cy="261610"/>
            <a:chOff x="4210349" y="3368931"/>
            <a:chExt cx="1178976" cy="196551"/>
          </a:xfrm>
        </p:grpSpPr>
        <p:sp>
          <p:nvSpPr>
            <p:cNvPr id="119" name="Content"/>
            <p:cNvSpPr txBox="1">
              <a:spLocks/>
            </p:cNvSpPr>
            <p:nvPr/>
          </p:nvSpPr>
          <p:spPr>
            <a:xfrm>
              <a:off x="4210349" y="3368931"/>
              <a:ext cx="1178976" cy="19655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>
                <a:defRPr/>
              </a:pPr>
              <a:r>
                <a:rPr lang="zh-TW" altLang="en-US" sz="1400" dirty="0" smtClean="0">
                  <a:latin typeface="Segoe UI" pitchFamily="34" charset="0"/>
                  <a:cs typeface="Segoe UI" pitchFamily="34" charset="0"/>
                </a:rPr>
                <a:t>     角色</a:t>
              </a:r>
              <a:r>
                <a:rPr lang="zh-TW" altLang="en-US" sz="1400" dirty="0">
                  <a:latin typeface="Segoe UI" pitchFamily="34" charset="0"/>
                  <a:cs typeface="Segoe UI" pitchFamily="34" charset="0"/>
                </a:rPr>
                <a:t>帳號</a:t>
              </a:r>
              <a:endParaRPr lang="en-US" altLang="zh-TW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0" name="Circle"/>
            <p:cNvSpPr>
              <a:spLocks/>
            </p:cNvSpPr>
            <p:nvPr/>
          </p:nvSpPr>
          <p:spPr>
            <a:xfrm>
              <a:off x="4436801" y="3405018"/>
              <a:ext cx="144000" cy="10818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51720" y="3440082"/>
            <a:ext cx="144000" cy="144000"/>
            <a:chOff x="8126938" y="2593977"/>
            <a:chExt cx="396000" cy="396000"/>
          </a:xfrm>
        </p:grpSpPr>
        <p:sp>
          <p:nvSpPr>
            <p:cNvPr id="121" name="Circle"/>
            <p:cNvSpPr>
              <a:spLocks/>
            </p:cNvSpPr>
            <p:nvPr/>
          </p:nvSpPr>
          <p:spPr>
            <a:xfrm>
              <a:off x="8126938" y="2593977"/>
              <a:ext cx="396000" cy="396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Circle"/>
            <p:cNvSpPr>
              <a:spLocks/>
            </p:cNvSpPr>
            <p:nvPr/>
          </p:nvSpPr>
          <p:spPr>
            <a:xfrm>
              <a:off x="8200935" y="2674684"/>
              <a:ext cx="252000" cy="25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CheckBox"/>
          <p:cNvSpPr>
            <a:spLocks/>
          </p:cNvSpPr>
          <p:nvPr/>
        </p:nvSpPr>
        <p:spPr>
          <a:xfrm>
            <a:off x="5113794" y="524779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CheckBox"/>
          <p:cNvSpPr>
            <a:spLocks/>
          </p:cNvSpPr>
          <p:nvPr/>
        </p:nvSpPr>
        <p:spPr>
          <a:xfrm>
            <a:off x="5113794" y="5640034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CheckBox"/>
          <p:cNvSpPr>
            <a:spLocks/>
          </p:cNvSpPr>
          <p:nvPr/>
        </p:nvSpPr>
        <p:spPr>
          <a:xfrm>
            <a:off x="581074" y="5218490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heckBox"/>
          <p:cNvSpPr>
            <a:spLocks/>
          </p:cNvSpPr>
          <p:nvPr/>
        </p:nvSpPr>
        <p:spPr>
          <a:xfrm>
            <a:off x="581074" y="5546102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5433" y="23358"/>
            <a:ext cx="9106667" cy="6823370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64068" y="4079049"/>
            <a:ext cx="8579897" cy="233748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64069" y="926210"/>
            <a:ext cx="8561414" cy="289243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75940"/>
              </p:ext>
            </p:extLst>
          </p:nvPr>
        </p:nvGraphicFramePr>
        <p:xfrm>
          <a:off x="677960" y="1417471"/>
          <a:ext cx="7557984" cy="187623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85896"/>
                <a:gridCol w="6272088"/>
              </a:tblGrid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單位代號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員工編號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6074114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321941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3946" y="926210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59630" y="4769862"/>
            <a:ext cx="658604" cy="1208797"/>
            <a:chOff x="4153707" y="4282745"/>
            <a:chExt cx="818560" cy="1247063"/>
          </a:xfrm>
        </p:grpSpPr>
        <p:sp>
          <p:nvSpPr>
            <p:cNvPr id="67" name="Content">
              <a:hlinkClick r:id="rId37" action="ppaction://hlinksldjump"/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7" action="ppaction://hlinksldjump"/>
            </p:cNvPr>
            <p:cNvSpPr/>
            <p:nvPr>
              <p:custDataLst>
                <p:custData r:id="rId26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37" action="ppaction://hlinksldjump"/>
            </p:cNvPr>
            <p:cNvSpPr/>
            <p:nvPr>
              <p:custDataLst>
                <p:custData r:id="rId27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37" action="ppaction://hlinksldjump"/>
            </p:cNvPr>
            <p:cNvSpPr/>
            <p:nvPr>
              <p:custDataLst>
                <p:custData r:id="rId28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696008" y="3894382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4"/>
            </p:custDataLst>
          </p:nvPr>
        </p:nvSpPr>
        <p:spPr>
          <a:xfrm>
            <a:off x="2047105" y="3024759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CheckBox"/>
          <p:cNvSpPr>
            <a:spLocks/>
          </p:cNvSpPr>
          <p:nvPr/>
        </p:nvSpPr>
        <p:spPr>
          <a:xfrm>
            <a:off x="637756" y="486440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CheckBox"/>
          <p:cNvSpPr>
            <a:spLocks/>
          </p:cNvSpPr>
          <p:nvPr/>
        </p:nvSpPr>
        <p:spPr>
          <a:xfrm>
            <a:off x="5218972" y="4887931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5"/>
            </p:custDataLst>
          </p:nvPr>
        </p:nvSpPr>
        <p:spPr>
          <a:xfrm>
            <a:off x="1947813" y="1511501"/>
            <a:ext cx="184901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507363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635907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7639449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重新載入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9"/>
            </p:custDataLst>
          </p:nvPr>
        </p:nvSpPr>
        <p:spPr>
          <a:xfrm>
            <a:off x="2057704" y="2657670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363662" y="2657670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8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4684116" y="2672206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2"/>
            </p:custDataLst>
          </p:nvPr>
        </p:nvSpPr>
        <p:spPr>
          <a:xfrm>
            <a:off x="2057704" y="2270334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hlinkClick r:id="rId38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4684116" y="2284870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4"/>
            </p:custDataLst>
          </p:nvPr>
        </p:nvSpPr>
        <p:spPr>
          <a:xfrm>
            <a:off x="3349173" y="227033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5"/>
            </p:custDataLst>
          </p:nvPr>
        </p:nvSpPr>
        <p:spPr>
          <a:xfrm>
            <a:off x="2057704" y="1878158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38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4684116" y="1878159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7"/>
            </p:custDataLst>
          </p:nvPr>
        </p:nvSpPr>
        <p:spPr>
          <a:xfrm>
            <a:off x="3349173" y="187970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6481894" y="119952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APF0102MA1_Edit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485432" y="390319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APF0102MU1_Grid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798" y="836712"/>
            <a:ext cx="8668908" cy="2992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798" y="3903198"/>
            <a:ext cx="8679692" cy="2838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/>
          <p:cNvGrpSpPr/>
          <p:nvPr/>
        </p:nvGrpSpPr>
        <p:grpSpPr>
          <a:xfrm>
            <a:off x="6187999" y="476672"/>
            <a:ext cx="2394444" cy="3296945"/>
            <a:chOff x="4400088" y="1104485"/>
            <a:chExt cx="2394444" cy="3296945"/>
          </a:xfrm>
        </p:grpSpPr>
        <p:pic>
          <p:nvPicPr>
            <p:cNvPr id="81" name="Picture 4"/>
            <p:cNvPicPr>
              <a:picLocks noChangeAspect="1" noChangeArrowheads="1"/>
            </p:cNvPicPr>
            <p:nvPr/>
          </p:nvPicPr>
          <p:blipFill rotWithShape="1"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Content"/>
            <p:cNvSpPr/>
            <p:nvPr>
              <p:custDataLst>
                <p:custData r:id="rId22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3" name="Content"/>
            <p:cNvSpPr/>
            <p:nvPr>
              <p:custDataLst>
                <p:custData r:id="rId23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/>
            <p:cNvSpPr txBox="1"/>
            <p:nvPr>
              <p:custDataLst>
                <p:custData r:id="rId24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單位代號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5" name="直線單箭頭接點 4"/>
          <p:cNvCxnSpPr>
            <a:stCxn id="81" idx="1"/>
            <a:endCxn id="78" idx="3"/>
          </p:cNvCxnSpPr>
          <p:nvPr/>
        </p:nvCxnSpPr>
        <p:spPr>
          <a:xfrm flipH="1" flipV="1">
            <a:off x="5235153" y="1981907"/>
            <a:ext cx="952846" cy="14323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8" idx="2"/>
          </p:cNvCxnSpPr>
          <p:nvPr/>
        </p:nvCxnSpPr>
        <p:spPr>
          <a:xfrm flipV="1">
            <a:off x="4456952" y="2879702"/>
            <a:ext cx="473103" cy="41399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tent"/>
          <p:cNvSpPr txBox="1">
            <a:spLocks/>
          </p:cNvSpPr>
          <p:nvPr/>
        </p:nvSpPr>
        <p:spPr>
          <a:xfrm>
            <a:off x="930949" y="3383414"/>
            <a:ext cx="2275431" cy="261610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pPr algn="ctr">
              <a:defRPr/>
            </a:pPr>
            <a:r>
              <a:rPr lang="zh-TW" altLang="en-US" sz="1400" dirty="0" smtClean="0">
                <a:latin typeface="Segoe UI" pitchFamily="34" charset="0"/>
                <a:cs typeface="Segoe UI" pitchFamily="34" charset="0"/>
              </a:rPr>
              <a:t>查詢類別         非</a:t>
            </a:r>
            <a:r>
              <a:rPr lang="zh-TW" altLang="en-US" sz="1400" dirty="0">
                <a:latin typeface="Segoe UI" pitchFamily="34" charset="0"/>
                <a:cs typeface="Segoe UI" pitchFamily="34" charset="0"/>
              </a:rPr>
              <a:t>角色帳號</a:t>
            </a:r>
            <a:endParaRPr lang="en-US" altLang="zh-TW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39" name="RadioButtonUnselected"/>
          <p:cNvGrpSpPr/>
          <p:nvPr>
            <p:custDataLst>
              <p:custData r:id="rId18"/>
            </p:custDataLst>
          </p:nvPr>
        </p:nvGrpSpPr>
        <p:grpSpPr>
          <a:xfrm>
            <a:off x="3032984" y="3383414"/>
            <a:ext cx="1178976" cy="261610"/>
            <a:chOff x="4210349" y="3368931"/>
            <a:chExt cx="1178976" cy="196551"/>
          </a:xfrm>
        </p:grpSpPr>
        <p:sp>
          <p:nvSpPr>
            <p:cNvPr id="140" name="Content"/>
            <p:cNvSpPr txBox="1">
              <a:spLocks/>
            </p:cNvSpPr>
            <p:nvPr/>
          </p:nvSpPr>
          <p:spPr>
            <a:xfrm>
              <a:off x="4210349" y="3368931"/>
              <a:ext cx="1178976" cy="19655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>
                <a:defRPr/>
              </a:pPr>
              <a:r>
                <a:rPr lang="zh-TW" altLang="en-US" sz="1400" dirty="0" smtClean="0">
                  <a:latin typeface="Segoe UI" pitchFamily="34" charset="0"/>
                  <a:cs typeface="Segoe UI" pitchFamily="34" charset="0"/>
                </a:rPr>
                <a:t>     角色</a:t>
              </a:r>
              <a:r>
                <a:rPr lang="zh-TW" altLang="en-US" sz="1400" dirty="0">
                  <a:latin typeface="Segoe UI" pitchFamily="34" charset="0"/>
                  <a:cs typeface="Segoe UI" pitchFamily="34" charset="0"/>
                </a:rPr>
                <a:t>帳號</a:t>
              </a:r>
              <a:endParaRPr lang="en-US" altLang="zh-TW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1" name="Circle"/>
            <p:cNvSpPr>
              <a:spLocks/>
            </p:cNvSpPr>
            <p:nvPr/>
          </p:nvSpPr>
          <p:spPr>
            <a:xfrm>
              <a:off x="4436801" y="3405018"/>
              <a:ext cx="144000" cy="10818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2" name="群組 141"/>
          <p:cNvGrpSpPr/>
          <p:nvPr/>
        </p:nvGrpSpPr>
        <p:grpSpPr>
          <a:xfrm>
            <a:off x="2051720" y="3440082"/>
            <a:ext cx="144000" cy="144000"/>
            <a:chOff x="8126938" y="2593977"/>
            <a:chExt cx="396000" cy="396000"/>
          </a:xfrm>
        </p:grpSpPr>
        <p:sp>
          <p:nvSpPr>
            <p:cNvPr id="143" name="Circle"/>
            <p:cNvSpPr>
              <a:spLocks/>
            </p:cNvSpPr>
            <p:nvPr/>
          </p:nvSpPr>
          <p:spPr>
            <a:xfrm>
              <a:off x="8126938" y="2593977"/>
              <a:ext cx="396000" cy="396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Circle"/>
            <p:cNvSpPr>
              <a:spLocks/>
            </p:cNvSpPr>
            <p:nvPr/>
          </p:nvSpPr>
          <p:spPr>
            <a:xfrm>
              <a:off x="8200935" y="2674684"/>
              <a:ext cx="252000" cy="25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4388301" y="628825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圖三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23" name="表格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13326"/>
              </p:ext>
            </p:extLst>
          </p:nvPr>
        </p:nvGraphicFramePr>
        <p:xfrm>
          <a:off x="5048422" y="4347113"/>
          <a:ext cx="3647983" cy="187497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3658"/>
                <a:gridCol w="680865"/>
                <a:gridCol w="680865"/>
                <a:gridCol w="680865"/>
                <a:gridCol w="680865"/>
                <a:gridCol w="680865"/>
              </a:tblGrid>
              <a:tr h="418234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4782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失效註記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pPr algn="ctr"/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0000002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王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●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表格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35719"/>
              </p:ext>
            </p:extLst>
          </p:nvPr>
        </p:nvGraphicFramePr>
        <p:xfrm>
          <a:off x="507653" y="4350599"/>
          <a:ext cx="3647983" cy="177357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7923"/>
                <a:gridCol w="850015"/>
                <a:gridCol w="850015"/>
                <a:gridCol w="850015"/>
                <a:gridCol w="850015"/>
              </a:tblGrid>
              <a:tr h="411476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05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0000003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0000004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張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5" name="CheckBox"/>
          <p:cNvSpPr>
            <a:spLocks/>
          </p:cNvSpPr>
          <p:nvPr/>
        </p:nvSpPr>
        <p:spPr>
          <a:xfrm>
            <a:off x="577290" y="486440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CheckBox"/>
          <p:cNvSpPr>
            <a:spLocks/>
          </p:cNvSpPr>
          <p:nvPr/>
        </p:nvSpPr>
        <p:spPr>
          <a:xfrm>
            <a:off x="581074" y="5218490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CheckBox"/>
          <p:cNvSpPr>
            <a:spLocks/>
          </p:cNvSpPr>
          <p:nvPr/>
        </p:nvSpPr>
        <p:spPr>
          <a:xfrm>
            <a:off x="581074" y="5546102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CheckBox"/>
          <p:cNvSpPr>
            <a:spLocks/>
          </p:cNvSpPr>
          <p:nvPr/>
        </p:nvSpPr>
        <p:spPr>
          <a:xfrm>
            <a:off x="5113794" y="524779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CheckBox"/>
          <p:cNvSpPr>
            <a:spLocks/>
          </p:cNvSpPr>
          <p:nvPr/>
        </p:nvSpPr>
        <p:spPr>
          <a:xfrm>
            <a:off x="5113794" y="5640034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群組 114"/>
          <p:cNvGrpSpPr/>
          <p:nvPr/>
        </p:nvGrpSpPr>
        <p:grpSpPr>
          <a:xfrm>
            <a:off x="3375944" y="3406069"/>
            <a:ext cx="2394444" cy="3296945"/>
            <a:chOff x="2843808" y="2780928"/>
            <a:chExt cx="2394444" cy="3296945"/>
          </a:xfrm>
        </p:grpSpPr>
        <p:pic>
          <p:nvPicPr>
            <p:cNvPr id="116" name="Picture 4"/>
            <p:cNvPicPr>
              <a:picLocks noChangeAspect="1" noChangeArrowheads="1"/>
            </p:cNvPicPr>
            <p:nvPr/>
          </p:nvPicPr>
          <p:blipFill rotWithShape="1"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2843808" y="2780928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Content"/>
            <p:cNvSpPr/>
            <p:nvPr>
              <p:custDataLst>
                <p:custData r:id="rId19"/>
              </p:custDataLst>
            </p:nvPr>
          </p:nvSpPr>
          <p:spPr>
            <a:xfrm>
              <a:off x="4392345" y="3442071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8" name="Content"/>
            <p:cNvSpPr/>
            <p:nvPr>
              <p:custDataLst>
                <p:custData r:id="rId20"/>
              </p:custDataLst>
            </p:nvPr>
          </p:nvSpPr>
          <p:spPr>
            <a:xfrm>
              <a:off x="3066459" y="34490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A123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ontent"/>
            <p:cNvSpPr txBox="1"/>
            <p:nvPr>
              <p:custDataLst>
                <p:custData r:id="rId21"/>
              </p:custDataLst>
            </p:nvPr>
          </p:nvSpPr>
          <p:spPr>
            <a:xfrm>
              <a:off x="3005981" y="3201588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員工編號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姓名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0" name="Picture 4"/>
            <p:cNvPicPr>
              <a:picLocks noChangeAspect="1" noChangeArrowheads="1"/>
            </p:cNvPicPr>
            <p:nvPr/>
          </p:nvPicPr>
          <p:blipFill>
            <a:blip r:embed="rId41" cstate="print"/>
            <a:srcRect/>
            <a:stretch>
              <a:fillRect/>
            </a:stretch>
          </p:blipFill>
          <p:spPr bwMode="auto">
            <a:xfrm>
              <a:off x="2987825" y="3861048"/>
              <a:ext cx="216024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246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1"/>
            <a:ext cx="8136904" cy="298368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90342"/>
              </p:ext>
            </p:extLst>
          </p:nvPr>
        </p:nvGraphicFramePr>
        <p:xfrm>
          <a:off x="785253" y="1706617"/>
          <a:ext cx="7588968" cy="146304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舊密碼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新密碼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確認密碼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密碼提示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密碼變更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3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8529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5"/>
            </p:custDataLst>
          </p:nvPr>
        </p:nvSpPr>
        <p:spPr>
          <a:xfrm>
            <a:off x="2195736" y="24928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6"/>
            </p:custDataLst>
          </p:nvPr>
        </p:nvSpPr>
        <p:spPr>
          <a:xfrm>
            <a:off x="7442992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7"/>
            </p:custDataLst>
          </p:nvPr>
        </p:nvSpPr>
        <p:spPr>
          <a:xfrm>
            <a:off x="622411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組織查詢範圍設定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3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74581227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49672" y="397963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854950" cy="3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88584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140968"/>
            <a:ext cx="8136904" cy="363112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803661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35397"/>
              </p:ext>
            </p:extLst>
          </p:nvPr>
        </p:nvGraphicFramePr>
        <p:xfrm>
          <a:off x="727448" y="1111725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5796132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128437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618995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292494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69208" y="329427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374175" cy="255489"/>
              <a:chOff x="3023682" y="4856929"/>
              <a:chExt cx="1374175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374175" cy="255489"/>
                <a:chOff x="1931570" y="4380241"/>
                <a:chExt cx="113996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94521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1" y="3192007"/>
              <a:ext cx="973425" cy="255489"/>
              <a:chOff x="3023684" y="5192044"/>
              <a:chExt cx="973425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4" y="5192044"/>
                <a:ext cx="973425" cy="255489"/>
                <a:chOff x="1931570" y="4380241"/>
                <a:chExt cx="807516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612767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行銷部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281201" cy="255489"/>
              <a:chOff x="3023684" y="5192044"/>
              <a:chExt cx="1281201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281201" cy="255489"/>
                <a:chOff x="1931570" y="4380241"/>
                <a:chExt cx="1062835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868086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經營企劃部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4"/>
            </p:custDataLst>
          </p:nvPr>
        </p:nvSpPr>
        <p:spPr>
          <a:xfrm>
            <a:off x="1979712" y="1159345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5"/>
            </p:custDataLst>
          </p:nvPr>
        </p:nvSpPr>
        <p:spPr>
          <a:xfrm>
            <a:off x="478802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607346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7353840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8"/>
            </p:custDataLst>
          </p:nvPr>
        </p:nvSpPr>
        <p:spPr>
          <a:xfrm>
            <a:off x="2089603" y="159574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hlinkClick r:id="rId19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4716016" y="159574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53459" y="595618"/>
            <a:ext cx="8948917" cy="6262382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Content"/>
          <p:cNvSpPr/>
          <p:nvPr>
            <p:custDataLst>
              <p:custData r:id="rId10"/>
            </p:custDataLst>
          </p:nvPr>
        </p:nvSpPr>
        <p:spPr>
          <a:xfrm>
            <a:off x="3381072" y="159729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88584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140968"/>
            <a:ext cx="8136904" cy="363112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803661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48873"/>
              </p:ext>
            </p:extLst>
          </p:nvPr>
        </p:nvGraphicFramePr>
        <p:xfrm>
          <a:off x="727448" y="1111725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5796132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128437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618995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292494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69208" y="329427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374175" cy="255489"/>
              <a:chOff x="3023682" y="4856929"/>
              <a:chExt cx="1374175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374175" cy="255489"/>
                <a:chOff x="1931570" y="4380241"/>
                <a:chExt cx="113996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94521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1" y="3192007"/>
              <a:ext cx="973425" cy="255489"/>
              <a:chOff x="3023684" y="5192044"/>
              <a:chExt cx="973425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4" y="5192044"/>
                <a:ext cx="973425" cy="255489"/>
                <a:chOff x="1931570" y="4380241"/>
                <a:chExt cx="807516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612767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行銷部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281201" cy="255489"/>
              <a:chOff x="3023684" y="5192044"/>
              <a:chExt cx="1281201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281201" cy="255489"/>
                <a:chOff x="1931570" y="4380241"/>
                <a:chExt cx="1062835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868086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經營企劃部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4"/>
            </p:custDataLst>
          </p:nvPr>
        </p:nvSpPr>
        <p:spPr>
          <a:xfrm>
            <a:off x="1979712" y="1159345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5"/>
            </p:custDataLst>
          </p:nvPr>
        </p:nvSpPr>
        <p:spPr>
          <a:xfrm>
            <a:off x="478802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607346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7353840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8"/>
            </p:custDataLst>
          </p:nvPr>
        </p:nvSpPr>
        <p:spPr>
          <a:xfrm>
            <a:off x="2089603" y="159574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hlinkClick r:id="rId22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4716016" y="159574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53459" y="595618"/>
            <a:ext cx="8948917" cy="6262382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Content"/>
          <p:cNvSpPr/>
          <p:nvPr>
            <p:custDataLst>
              <p:custData r:id="rId10"/>
            </p:custDataLst>
          </p:nvPr>
        </p:nvSpPr>
        <p:spPr>
          <a:xfrm>
            <a:off x="3381072" y="159729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7" name="群組 86"/>
          <p:cNvGrpSpPr/>
          <p:nvPr/>
        </p:nvGrpSpPr>
        <p:grpSpPr>
          <a:xfrm>
            <a:off x="6029224" y="1451733"/>
            <a:ext cx="2394444" cy="3296945"/>
            <a:chOff x="4400088" y="1104485"/>
            <a:chExt cx="2394444" cy="3296945"/>
          </a:xfrm>
        </p:grpSpPr>
        <p:pic>
          <p:nvPicPr>
            <p:cNvPr id="88" name="Picture 4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Content"/>
            <p:cNvSpPr/>
            <p:nvPr>
              <p:custDataLst>
                <p:custData r:id="rId11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1" name="Content"/>
            <p:cNvSpPr/>
            <p:nvPr>
              <p:custDataLst>
                <p:custData r:id="rId12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/>
            <p:cNvSpPr txBox="1"/>
            <p:nvPr>
              <p:custDataLst>
                <p:custData r:id="rId13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9" name="直線單箭頭接點 8"/>
          <p:cNvCxnSpPr/>
          <p:nvPr/>
        </p:nvCxnSpPr>
        <p:spPr>
          <a:xfrm>
            <a:off x="5300921" y="1702781"/>
            <a:ext cx="728303" cy="40044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7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018566821"/>
              </p:ext>
            </p:extLst>
          </p:nvPr>
        </p:nvGraphicFramePr>
        <p:xfrm>
          <a:off x="467544" y="1397000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8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密碼還原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78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692697"/>
            <a:ext cx="8136904" cy="295232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2955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3751884184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5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4716016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5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4716016" y="206256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6" name="Content"/>
          <p:cNvSpPr/>
          <p:nvPr>
            <p:custDataLst>
              <p:custData r:id="rId20"/>
            </p:custDataLst>
          </p:nvPr>
        </p:nvSpPr>
        <p:spPr>
          <a:xfrm>
            <a:off x="3395561" y="125486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hlinkClick r:id="rId35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4716016" y="126940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22"/>
            </p:custDataLst>
          </p:nvPr>
        </p:nvSpPr>
        <p:spPr>
          <a:xfrm>
            <a:off x="3381072" y="2064107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3"/>
            </p:custDataLst>
          </p:nvPr>
        </p:nvSpPr>
        <p:spPr>
          <a:xfrm>
            <a:off x="3381072" y="2466409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6372200" y="118746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APF0302MM1_Query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9679" y="634335"/>
            <a:ext cx="8292553" cy="3010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67544" y="3730679"/>
            <a:ext cx="8292553" cy="3127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圓角矩形 84"/>
          <p:cNvSpPr/>
          <p:nvPr/>
        </p:nvSpPr>
        <p:spPr>
          <a:xfrm>
            <a:off x="6524600" y="3744328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APF0302MM1_Grid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9885" y="6381328"/>
            <a:ext cx="78739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圖一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9848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2" name="Content"/>
          <p:cNvSpPr/>
          <p:nvPr>
            <p:custDataLst>
              <p:custData r:id="rId2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4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5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2084656192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7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8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9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0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1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2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3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01" name="Content"/>
          <p:cNvSpPr/>
          <p:nvPr>
            <p:custDataLst>
              <p:custData r:id="rId14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15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16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17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>
            <a:hlinkClick r:id="rId41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4716016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>
            <a:hlinkClick r:id="rId41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4716016" y="206256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/>
          <p:nvPr>
            <p:custDataLst>
              <p:custData r:id="rId20"/>
            </p:custDataLst>
          </p:nvPr>
        </p:nvSpPr>
        <p:spPr>
          <a:xfrm>
            <a:off x="3395561" y="125486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8" name="Content">
            <a:hlinkClick r:id="rId41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4716016" y="126940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22"/>
            </p:custDataLst>
          </p:nvPr>
        </p:nvSpPr>
        <p:spPr>
          <a:xfrm>
            <a:off x="3381072" y="2064107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792" y="490320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Content"/>
          <p:cNvSpPr/>
          <p:nvPr>
            <p:custDataLst>
              <p:custData r:id="rId23"/>
            </p:custDataLst>
          </p:nvPr>
        </p:nvSpPr>
        <p:spPr>
          <a:xfrm>
            <a:off x="3381072" y="2466409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923928" y="2852936"/>
            <a:ext cx="2394444" cy="3296945"/>
            <a:chOff x="4400088" y="1104485"/>
            <a:chExt cx="2394444" cy="329694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Content"/>
            <p:cNvSpPr/>
            <p:nvPr>
              <p:custDataLst>
                <p:custData r:id="rId27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6" name="Content"/>
            <p:cNvSpPr/>
            <p:nvPr>
              <p:custDataLst>
                <p:custData r:id="rId28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Content"/>
            <p:cNvSpPr txBox="1"/>
            <p:nvPr>
              <p:custDataLst>
                <p:custData r:id="rId29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6" name="群組 135"/>
          <p:cNvGrpSpPr/>
          <p:nvPr/>
        </p:nvGrpSpPr>
        <p:grpSpPr>
          <a:xfrm>
            <a:off x="6372200" y="692696"/>
            <a:ext cx="2394444" cy="3296945"/>
            <a:chOff x="2843808" y="2780928"/>
            <a:chExt cx="2394444" cy="3296945"/>
          </a:xfrm>
        </p:grpSpPr>
        <p:pic>
          <p:nvPicPr>
            <p:cNvPr id="131" name="Picture 4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2843808" y="2780928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" name="Content"/>
            <p:cNvSpPr/>
            <p:nvPr>
              <p:custDataLst>
                <p:custData r:id="rId24"/>
              </p:custDataLst>
            </p:nvPr>
          </p:nvSpPr>
          <p:spPr>
            <a:xfrm>
              <a:off x="4392345" y="3442071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4" name="Content"/>
            <p:cNvSpPr/>
            <p:nvPr>
              <p:custDataLst>
                <p:custData r:id="rId25"/>
              </p:custDataLst>
            </p:nvPr>
          </p:nvSpPr>
          <p:spPr>
            <a:xfrm>
              <a:off x="3066459" y="34490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A123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5" name="Content"/>
            <p:cNvSpPr txBox="1"/>
            <p:nvPr>
              <p:custDataLst>
                <p:custData r:id="rId26"/>
              </p:custDataLst>
            </p:nvPr>
          </p:nvSpPr>
          <p:spPr>
            <a:xfrm>
              <a:off x="3005981" y="3201588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員工編號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姓名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44" cstate="print"/>
            <a:srcRect/>
            <a:stretch>
              <a:fillRect/>
            </a:stretch>
          </p:blipFill>
          <p:spPr bwMode="auto">
            <a:xfrm>
              <a:off x="2987825" y="3861048"/>
              <a:ext cx="216024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8" name="直線單箭頭接點 137"/>
          <p:cNvCxnSpPr/>
          <p:nvPr/>
        </p:nvCxnSpPr>
        <p:spPr>
          <a:xfrm>
            <a:off x="5220072" y="1340768"/>
            <a:ext cx="151216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>
            <a:off x="5220072" y="2204864"/>
            <a:ext cx="72008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318372" y="678182"/>
            <a:ext cx="2520697" cy="3398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5869885" y="6381328"/>
            <a:ext cx="78739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zh-TW" altLang="en-US" dirty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88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角色設定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22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2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5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3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3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429000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623574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1306447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2030511" y="3657145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786546983"/>
              </p:ext>
            </p:extLst>
          </p:nvPr>
        </p:nvGraphicFramePr>
        <p:xfrm>
          <a:off x="602702" y="4103216"/>
          <a:ext cx="7913857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019"/>
                <a:gridCol w="1251019"/>
                <a:gridCol w="1484572"/>
                <a:gridCol w="1251019"/>
                <a:gridCol w="1251019"/>
                <a:gridCol w="1425209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自訂角色</a:t>
                      </a:r>
                      <a:endParaRPr lang="en-US" altLang="zh-TW" sz="11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職稱角色</a:t>
                      </a:r>
                      <a:endParaRPr lang="en-US" altLang="zh-TW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6" name="CheckBoxUnchecked"/>
          <p:cNvGrpSpPr/>
          <p:nvPr>
            <p:custDataLst>
              <p:custData r:id="rId6"/>
            </p:custDataLst>
          </p:nvPr>
        </p:nvGrpSpPr>
        <p:grpSpPr>
          <a:xfrm>
            <a:off x="1080652" y="4341389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CheckBoxUnchecked"/>
          <p:cNvGrpSpPr/>
          <p:nvPr>
            <p:custDataLst>
              <p:custData r:id="rId7"/>
            </p:custDataLst>
          </p:nvPr>
        </p:nvGrpSpPr>
        <p:grpSpPr>
          <a:xfrm>
            <a:off x="1080652" y="4932261"/>
            <a:ext cx="212435" cy="230832"/>
            <a:chOff x="5179843" y="2087449"/>
            <a:chExt cx="199094" cy="216403"/>
          </a:xfrm>
        </p:grpSpPr>
        <p:sp>
          <p:nvSpPr>
            <p:cNvPr id="6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CheckBoxUnchecked"/>
          <p:cNvGrpSpPr/>
          <p:nvPr>
            <p:custDataLst>
              <p:custData r:id="rId8"/>
            </p:custDataLst>
          </p:nvPr>
        </p:nvGrpSpPr>
        <p:grpSpPr>
          <a:xfrm>
            <a:off x="1077063" y="5523185"/>
            <a:ext cx="212435" cy="230832"/>
            <a:chOff x="5179843" y="2087449"/>
            <a:chExt cx="199094" cy="216403"/>
          </a:xfrm>
        </p:grpSpPr>
        <p:sp>
          <p:nvSpPr>
            <p:cNvPr id="6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9"/>
            </p:custDataLst>
          </p:nvPr>
        </p:nvGrpSpPr>
        <p:grpSpPr>
          <a:xfrm>
            <a:off x="1077063" y="5220293"/>
            <a:ext cx="212435" cy="230832"/>
            <a:chOff x="5179843" y="2087449"/>
            <a:chExt cx="199094" cy="216403"/>
          </a:xfrm>
        </p:grpSpPr>
        <p:sp>
          <p:nvSpPr>
            <p:cNvPr id="6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ScrollbarVertical"/>
          <p:cNvGrpSpPr/>
          <p:nvPr>
            <p:custDataLst>
              <p:custData r:id="rId10"/>
            </p:custDataLst>
          </p:nvPr>
        </p:nvGrpSpPr>
        <p:grpSpPr>
          <a:xfrm>
            <a:off x="8384449" y="4465570"/>
            <a:ext cx="147991" cy="1483710"/>
            <a:chOff x="4558500" y="1543109"/>
            <a:chExt cx="86151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1"/>
            </p:custDataLst>
          </p:nvPr>
        </p:nvGrpSpPr>
        <p:grpSpPr>
          <a:xfrm>
            <a:off x="1074672" y="4636687"/>
            <a:ext cx="212435" cy="230832"/>
            <a:chOff x="5179843" y="2087449"/>
            <a:chExt cx="199094" cy="216403"/>
          </a:xfrm>
        </p:grpSpPr>
        <p:sp>
          <p:nvSpPr>
            <p:cNvPr id="13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7591303" y="4458338"/>
            <a:ext cx="437081" cy="1450696"/>
            <a:chOff x="7264718" y="4479395"/>
            <a:chExt cx="437081" cy="1423501"/>
          </a:xfrm>
        </p:grpSpPr>
        <p:sp>
          <p:nvSpPr>
            <p:cNvPr id="142" name="Content">
              <a:hlinkClick r:id="rId34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Content"/>
            <p:cNvSpPr/>
            <p:nvPr>
              <p:custDataLst>
                <p:custData r:id="rId2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Content"/>
            <p:cNvSpPr/>
            <p:nvPr>
              <p:custDataLst>
                <p:custData r:id="rId2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/>
            <p:cNvSpPr/>
            <p:nvPr>
              <p:custDataLst>
                <p:custData r:id="rId2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/>
            <p:cNvSpPr/>
            <p:nvPr>
              <p:custDataLst>
                <p:custData r:id="rId2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652567" y="323538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92D050"/>
                </a:solidFill>
              </a:rPr>
              <a:t>角色</a:t>
            </a:r>
            <a:r>
              <a:rPr lang="zh-TW" altLang="en-US" b="1" dirty="0" smtClean="0">
                <a:solidFill>
                  <a:srgbClr val="92D050"/>
                </a:solidFill>
              </a:rPr>
              <a:t>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2" y="5973781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/>
          <p:cNvSpPr/>
          <p:nvPr/>
        </p:nvSpPr>
        <p:spPr>
          <a:xfrm>
            <a:off x="505368" y="10230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77685" y="8383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78280"/>
              </p:ext>
            </p:extLst>
          </p:nvPr>
        </p:nvGraphicFramePr>
        <p:xfrm>
          <a:off x="743032" y="1416758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ontent"/>
          <p:cNvSpPr/>
          <p:nvPr>
            <p:custDataLst>
              <p:custData r:id="rId12"/>
            </p:custDataLst>
          </p:nvPr>
        </p:nvSpPr>
        <p:spPr>
          <a:xfrm>
            <a:off x="2094588" y="1510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3"/>
            </p:custDataLst>
          </p:nvPr>
        </p:nvSpPr>
        <p:spPr>
          <a:xfrm>
            <a:off x="2094588" y="18994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14"/>
            </p:custDataLst>
          </p:nvPr>
        </p:nvGrpSpPr>
        <p:grpSpPr>
          <a:xfrm>
            <a:off x="2120066" y="2230535"/>
            <a:ext cx="827919" cy="307238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3020491" y="2230535"/>
            <a:ext cx="827919" cy="307238"/>
            <a:chOff x="4356895" y="3299482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RadioButtonUnselected"/>
          <p:cNvGrpSpPr/>
          <p:nvPr>
            <p:custDataLst>
              <p:custData r:id="rId16"/>
            </p:custDataLst>
          </p:nvPr>
        </p:nvGrpSpPr>
        <p:grpSpPr>
          <a:xfrm>
            <a:off x="3932715" y="2230535"/>
            <a:ext cx="827919" cy="307238"/>
            <a:chOff x="4356895" y="3353175"/>
            <a:chExt cx="827919" cy="230832"/>
          </a:xfrm>
        </p:grpSpPr>
        <p:sp>
          <p:nvSpPr>
            <p:cNvPr id="9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6012160" y="27809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7397272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9"/>
            </p:custDataLst>
          </p:nvPr>
        </p:nvSpPr>
        <p:spPr>
          <a:xfrm>
            <a:off x="785253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新增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20"/>
            </p:custDataLst>
          </p:nvPr>
        </p:nvSpPr>
        <p:spPr>
          <a:xfrm>
            <a:off x="3131840" y="3657145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9154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角色新增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sp>
          <p:nvSpPr>
            <p:cNvPr id="55" name="Content"/>
            <p:cNvSpPr txBox="1"/>
            <p:nvPr/>
          </p:nvSpPr>
          <p:spPr>
            <a:xfrm>
              <a:off x="2203878" y="2780928"/>
              <a:ext cx="3662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是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/>
            <p:cNvGrpSpPr/>
            <p:nvPr>
              <p:custDataLst>
                <p:custData r:id="rId11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" name="群組 1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40" name="RadioButtonUnselected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41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RadioButtonUnselected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4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78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69" name="RadioButtonSelected"/>
          <p:cNvGrpSpPr/>
          <p:nvPr>
            <p:custDataLst>
              <p:custData r:id="rId5"/>
            </p:custDataLst>
          </p:nvPr>
        </p:nvGrpSpPr>
        <p:grpSpPr>
          <a:xfrm>
            <a:off x="2180289" y="2551256"/>
            <a:ext cx="119960" cy="230832"/>
            <a:chOff x="4356895" y="3334651"/>
            <a:chExt cx="212430" cy="230832"/>
          </a:xfrm>
        </p:grpSpPr>
        <p:sp>
          <p:nvSpPr>
            <p:cNvPr id="7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1" name="Group 3"/>
            <p:cNvGrpSpPr/>
            <p:nvPr/>
          </p:nvGrpSpPr>
          <p:grpSpPr>
            <a:xfrm>
              <a:off x="4356895" y="3390106"/>
              <a:ext cx="212430" cy="119922"/>
              <a:chOff x="4356895" y="3390106"/>
              <a:chExt cx="212430" cy="119922"/>
            </a:xfrm>
          </p:grpSpPr>
          <p:sp>
            <p:nvSpPr>
              <p:cNvPr id="72" name="Circle"/>
              <p:cNvSpPr>
                <a:spLocks/>
              </p:cNvSpPr>
              <p:nvPr/>
            </p:nvSpPr>
            <p:spPr>
              <a:xfrm>
                <a:off x="4356895" y="3390106"/>
                <a:ext cx="21243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InnerCircle"/>
              <p:cNvSpPr>
                <a:spLocks/>
              </p:cNvSpPr>
              <p:nvPr/>
            </p:nvSpPr>
            <p:spPr>
              <a:xfrm>
                <a:off x="4416284" y="3420972"/>
                <a:ext cx="103043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491451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7418832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8"/>
            </p:custDataLst>
          </p:nvPr>
        </p:nvSpPr>
        <p:spPr>
          <a:xfrm>
            <a:off x="619995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矩形 66"/>
          <p:cNvSpPr/>
          <p:nvPr/>
        </p:nvSpPr>
        <p:spPr>
          <a:xfrm>
            <a:off x="611560" y="4878452"/>
            <a:ext cx="8136904" cy="86409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27734" y="1309411"/>
            <a:ext cx="8136904" cy="31277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288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角色維護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13" name="RadioButtonUnselected"/>
            <p:cNvGrpSpPr/>
            <p:nvPr>
              <p:custDataLst>
                <p:custData r:id="rId13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7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RadioButtonUnselected"/>
            <p:cNvGrpSpPr/>
            <p:nvPr>
              <p:custDataLst>
                <p:custData r:id="rId14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0" name="群組 19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24" name="RadioButtonUnselected"/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29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RadioButtonUnselected"/>
              <p:cNvGrpSpPr/>
              <p:nvPr>
                <p:custDataLst>
                  <p:custData r:id="rId12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2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492153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7425848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重新載入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620697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InnerCircle"/>
          <p:cNvSpPr>
            <a:spLocks/>
          </p:cNvSpPr>
          <p:nvPr/>
        </p:nvSpPr>
        <p:spPr>
          <a:xfrm>
            <a:off x="2238649" y="266679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"/>
          <p:cNvSpPr/>
          <p:nvPr>
            <p:custDataLst>
              <p:custData r:id="rId8"/>
            </p:custDataLst>
          </p:nvPr>
        </p:nvSpPr>
        <p:spPr>
          <a:xfrm>
            <a:off x="457200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角色功能對應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9"/>
            </p:custDataLst>
          </p:nvPr>
        </p:nvSpPr>
        <p:spPr>
          <a:xfrm>
            <a:off x="7076316" y="5166484"/>
            <a:ext cx="1440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角色查詢範圍對應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585744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角色帳號對應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70092" y="472514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快捷設定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96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1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3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9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2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0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9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32D0878B-6012-4ED0-BC84-05F5DF685E3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0079C7D-B9C0-423D-94F0-0F6866517808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331B0E4B-554D-4E81-BB51-EB3B6EB4647F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0A082AEC-2B46-48A2-ABE8-7F25290E05FC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E5DCC5C5-1829-40A7-9907-14CB0937BE1A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1E9C3F43-23CA-402E-B21E-59E0EF0716BE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8A3AD0FC-D6D4-4571-936A-DD8764749FCB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BF1FA67-C764-4F44-B3BF-7D23D0FA4346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1E684A66-85AB-4422-ABEC-73E6E61F281F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0BFC4529-A7D8-42FE-B71D-3BD97B469A4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D96FCB49-7FC2-4A87-B06E-45E18EBE49D3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E797F36E-EFE8-49BF-9FF6-5E42C767F60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1EC812A-9DC2-4068-9C81-40750FA19CB6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3F2D04AF-27A6-41B1-93EB-573609D35CD0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02011B49-B27E-4510-927E-8320B9C0482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8724A63F-9D35-46CF-AE1B-98174A2DE5E4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2B8BC9D-081C-4C8C-B0DB-65D72F86CE24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8916BEF4-2A39-467C-B154-FF401DDE055A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3AF0C69-E972-4822-98D8-409D394DAC8D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B495EAC6-330C-48C3-8906-DD840710B478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B7206567-A60E-46B0-804C-884514573954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358677B1-3F91-4B0D-A24E-FA9622823152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B740976F-274A-435E-A51A-317590B9C28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BAFEF25-9BBA-4C36-94E3-A334BB7D6385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678B84EA-BD73-46F1-ABB3-997F40A3016F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414F0418-C1E7-472C-9927-A24E52E1D652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0315D549-861B-4DE0-9003-8061F161DDC6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49183716-CA49-4490-99E4-D4BCB7F174DD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C30E7B27-E7DF-47B7-B873-453DEE2657C4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39A3B1AD-2A20-4229-ADDE-BA73D665AC3A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52174451-18F5-474E-A3E7-F019517DB4B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9DF3C665-2AB2-460A-B490-C93468438C35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36D46DA-7820-49BA-BC4E-9838C55E64D3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C29E3DA5-02EE-4D5E-98F1-77213B791C4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1EEDDDE-9093-4595-9B98-C6E7B7D02A5A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732BBCAE-BF3F-4B38-BBE2-103EE541BF73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10DEAA55-8E85-4582-8D2E-A5A1CDFE6268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797E38A4-D011-434F-BDD2-8E0B1F4FB790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165C8698-A813-4D6C-98C4-056D4148C9B9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9975159E-CAE9-44D2-BC8A-91F22DEDB8F7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BD520DA2-DB60-48A9-A39F-341CF7DBBFE2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FCB43B5E-885F-431C-B9E4-DFE782BB6D4E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21042FF5-3848-418A-8104-8750B9E7169D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F9797DB7-2B8E-43D9-A6B9-92B9363D1AFE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E059894-5109-4677-AC4D-A078644DE8C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1E9C954-30C9-4354-B88C-3735AE7ADD1A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3EC304D3-064E-4B75-A03A-76B0C58AC76A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3F788258-6036-4D08-8B86-862717B15A84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94D33544-45D3-4A78-A359-51016CF9323E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02D7548C-95E8-4D0F-B2B9-353E3F0345D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807C1DF1-40D2-4D36-A938-9B0D8620CCEC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4E62FC82-6EDA-466B-A039-FA23766881B5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57296577-A817-49CE-A907-8002963075DD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2BEF837A-9FB8-42CC-ABDD-0096B8A6F765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0AFABB4F-6316-4F07-B36B-8ACEE855DE40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FFB3C318-D944-42F9-8EA2-05483929B2F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65ACF9C-FF28-42E9-B526-44755004803A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E018499-08CE-4896-9010-00EB63CC44B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F42ADDE6-F4F8-4731-8F1A-66C3D1D60C36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5939C360-7261-439D-A6C3-DC7F946ADE92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BC9FBBC-5405-486B-903A-69AD0FED0329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85F0A63E-E24A-47FC-B8A9-94FDE8F416D1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C230F8D7-74FB-4196-987A-9FA2C2B6204C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C9021E64-CC07-4AB1-B61B-7B0B5FFD4A20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AFFBBFED-4BCA-4603-9B32-F48DFF4FD6EB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2B018807-8C6F-4791-91BE-1B53CB49B828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1BA74F2A-72BF-4B93-9E61-31068B61E88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F000C73-CE0C-4C60-90BF-1FEA52385540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D1133486-D2C4-4FA9-8125-C8ECC5BF2786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86FA0DDA-2FEE-466D-A2AA-84E3D9754C65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47C8EBF8-D4D3-488F-B72F-E5F4AD1B3ACD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A371F307-84E5-4F43-9C85-6E66B62BD457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0B08DED3-2161-4227-8CB0-E5A08ABBD554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32BD117D-8E98-4A15-A1FB-B7506337B471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0BE157BF-C666-47F5-BC34-54EACFEDA4AB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FCB269AF-C146-457F-9126-09F33E4DF2FA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A0ADD7EA-3E75-4483-A7BF-430A4FD7FEC2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949FBEF4-36C7-497C-9F9C-75C0C958FD5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593207B-4BEB-4E76-9CCC-868FA49789E7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E27AC606-2344-4D03-B4B8-706C8AF1C828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BD8C0D3E-A4B3-45E3-87A5-FD8F8C2D45EF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38F0EDEE-FD38-4E02-9A79-5D2943FAE745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067BA435-6FF0-4090-8E5F-B28D7FF82A3C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F50C74B5-2FFC-48F7-8C41-6CC0C5ED6B6B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59C3CED3-C51F-4977-B736-78D918E59B08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2F700F97-4684-4D3F-9EA9-8631CF3D5D8B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EC51FD65-67AD-42C2-BB98-B68924BB6B0E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44640EFE-E53E-4A94-A880-BD0F6506233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6EC7D5C9-C167-4D01-AD04-55C7F484D4D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85935E4-BB2E-43AB-B677-F11F8F9D30FE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3EEC5496-C388-430C-8A5D-085D80F4CAA5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7B7CAD47-3123-41FF-B029-C38592716E6F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2F5B15C0-49BD-4456-AAE8-CD281C98A6A5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F57AE594-22C6-41DB-A660-6C9696002D04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5FC92092-DADC-4149-9CDC-962808D38CEF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748C48B1-DF9D-4530-918A-C4447C633480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73379A21-1A89-4F82-931A-A589B7756AFD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C49DAC54-0FA1-4E29-8354-206078FB4D72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A959E5F4-868D-43C5-86A8-086A324277D3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C2237F7F-AAE5-40C3-83CD-546F3429F0B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0B503B5-E040-40E0-BFB5-9842904DF7EA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B10175C9-FD57-4384-9603-110DE7D1C0F5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EA72AF05-5D2A-4DC2-8DBA-17046F73E8A4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FEC80B92-75FE-4BE8-A3ED-AFEF1049BFD6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C88201C9-021C-4711-9454-63C58CB8BAE4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F07EB412-667D-4107-AAA6-879ACAD3C50E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C38BFCDD-3790-441B-AA44-8E9F85F8B28D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A7C0D835-8C36-46F8-AB92-653111C49754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94ADA7BD-0D66-47D0-B210-F6573F7CE75E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9D11C142-C51B-457C-9211-8EE9C1872E01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5E2FD9E8-35AE-4D70-A530-F875F59EB49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5C66790-B62E-4869-A6F8-D9F1C77FD6B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EC45BC5-4006-4C34-A4A2-25501D1672F8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13D11403-8E46-424D-A4E2-9B9A6C8DCA61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103F190C-B1D8-4C67-A537-7F522B52D040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BEFD814E-7426-4477-B445-7F3F57CBB8D8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688CBDFB-5C03-4B9B-AB85-D946FFE5D727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FA9E6558-6DC1-4A04-A746-2BC2F7214404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764BF2C8-9304-4140-ACE0-4AA4D1DD50C9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FC19A1FB-E343-4EB5-B53D-30DAA70E4A79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C90E2E3C-7368-40F0-94F4-CA92F0F12D07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F06E3280-B483-42AF-B599-1B9E97BBAF6A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4FB6854D-DE09-46EF-976C-F8751B2DB5E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0E706F1-864D-4B0B-9654-67E85DFC72B8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BDD0BBCB-3B1A-4DC4-92D6-1B23AB145541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95C4C263-DA47-4F66-86A1-5491D4CA9764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BD5DED40-AA4B-4348-9914-A7E12507B898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790B98F5-7513-4B51-B2F1-1BE2AF21F203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F80E0F35-AF1A-4778-88BC-6D271ACDAAF5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CB8DFC10-3C6E-4495-B533-A6FF99DE1EFF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B4B2A903-19C2-4212-A605-CF4B6DB5A652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BB6B869D-96B9-4E46-AA24-E59EE18C1495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D8D312C5-A80D-45C4-9C50-56BBEDA6211B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0DF49A4B-CD94-4F8B-BFC1-788561F1B81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8F9502E-B07C-48CF-9F0D-BCEA78901E9B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DFE75F2D-B3D8-4C53-A5F3-8F00E41CA2D8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A934F1CF-18A9-49B4-B1E3-C7F681F03173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588CA3AF-63F0-479A-B5E8-DAA08F3B38F6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6353947D-83A2-48E8-9078-0594E6DB21AD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9073931A-6FBF-4597-B35F-1F53DD62D117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A85D632B-B49F-4A10-8A5F-24F87DDE63B2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0BCE8DEA-B1EF-4A04-88FC-D82717A7F65F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EFBA771C-A91E-4A67-BC74-082A0CDE82FC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C59B419B-C275-44BA-9FCA-622F6A663C32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FE0D23C3-E2FB-4339-95DE-674C80B21DE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AFD5537-B150-4408-B048-96E92E4D25ED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503C780A-096B-4ABB-B606-65CD81517B5B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322E951F-313B-47D3-9F8F-65C0AAB44522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383EDDEA-D858-4E1E-ABED-B5A17512EB83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C5756173-7FD5-4909-A2B3-BD98539A2EE5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34A129ED-4E4B-46A4-81C9-AC8B4EB9C650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538A0399-1BFC-4E5C-867D-29664606250A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B6B390B4-13CF-4A6B-AF03-2962EAB408F5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883025F7-21C6-48D9-8630-991EC7CDA2D8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DC28E25D-CA3D-4817-BE36-37308EA6B20D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14A9ED70-A8B7-4431-BB30-8855274D25F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F86B122-E3B1-44F9-970E-45CDF6FA9774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E030596F-7D06-4A95-A59A-D926DF88FC00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CC7EAC31-3066-480F-88C0-2F89A4DA6115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FB615C32-318A-4838-AC85-7CC9911C2EBB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B0FFC444-BC7E-420D-8662-7A50201F3F65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A6385286-1034-4F71-8593-19E18DFB2E59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EFAC6C68-66DC-4F08-9599-0888B97EB3D8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1CFF55FC-2529-40C9-84DC-DDCEA76C7290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F810B6D9-DA0D-45FB-B4EB-0C081E850BFE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23D84EC8-F74B-42E6-9271-203DE8CECCC0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938B68AB-CBC4-4EC8-89E7-373F2AAAD68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5581A9E-C1CD-4AF9-B832-509FE53A27CA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288293D9-C8FE-4319-B9FC-B814C30452E9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9CD79F77-6EB5-4FA1-92BD-CF7F33F6709C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710E6E65-7996-470D-9C9A-CDDE8791AD7E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8EB26A9F-63E4-45E5-BE68-E9EA41DF0466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BE1FA158-DC6A-4D47-BB23-59E669948553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13AC2378-9330-4A25-BFA3-1F00EB396C0F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8264C723-89F8-43A4-9B7C-AAB787FE5318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7F015BD6-A451-4933-9229-F8E81D4DE94B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4E0C1EF9-10F8-40D0-B9E3-5899A8287CA5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2220C198-BAE5-4790-B02D-9274C2FD862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4BC7D8D-C505-45B2-8C0B-8E4ACE30B4AC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AE3A6667-C6BE-400F-AAC8-CE8299FAD780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32FA5608-3B08-4404-B3D3-C053B8AFF96C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6126AADE-2DF5-494C-80FE-A1AAD0C9C1EC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AE80BC54-0E7D-476B-A4BA-DFCC48BCD08A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E98D8FEE-DF0E-4918-A346-91F09BA1CEC9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9BF9CDD4-1A63-4DC5-A7B3-00242F996B74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4449954F-994E-4428-AC94-3F45AA2F7C18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7698EEF1-DFEB-498D-B8ED-7121C953298F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E46FCF87-0CA5-49C9-8E31-183915C0578A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A6611AE1-BFA0-4266-BC8D-F46D0D70CD4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92956D8-73C2-464F-A911-3BDAFF33F494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9BFFF20D-2D21-44CF-BE71-447E5A35CB16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8986FB2C-F584-4927-8CB4-CDDE85320088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C1648DDF-8C84-4443-956E-B1C6849A32DD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4CE0ADED-3689-49DA-AB03-C4DA7A7769DC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AB4EF5AB-4BBF-4B1F-A8CF-E0D480706F9F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AA34B218-B030-4AF7-AA1F-B4662FCEF131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272F4D21-A626-44A8-AE3B-947DE046B28A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4202509F-6B14-4B9A-AE25-D4196ADD56EF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9AEC7FF3-9504-4A6B-9E40-2F522B6BBC4B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9887FA7E-A737-419C-9B8F-8408B642BEF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F9DD0CF-AAF9-4830-AFB5-A3E3E60D2E3E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B61C90B1-2AF6-433A-982E-F4B35A70903B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DA1F0C0A-D18C-4F9D-BCE8-2D42CEB4CF40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7F90B79B-5E5D-4624-9745-16D7B02717C5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27F72B8B-DB0B-4C7C-8114-70E69F7856D2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78753FD3-0E5E-4C56-98A0-F878B3CABB1C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5AA20D7E-DA00-4414-BBE2-D71DD40F6876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65B47F99-1D25-4CA3-85DA-16863B46F286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2BDF75C4-D776-4AA2-806E-0D483DCEF1C9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8E9486B2-2722-4D2C-BAC5-38FF68D0796B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13D29D31-4AC5-4407-8687-51EE84C8812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F1F504A-E3D5-44AA-80C5-6ECEE2BBE80C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A03288BD-AD54-4A2A-B937-48351FCAEDD6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7F1BDA43-6940-4C1D-8E43-37413570D65D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8EDBD4F9-5A84-4619-9C97-F1C8E9A69796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5E6AFB49-7ACE-402F-9202-6B5711A74A52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E5F7A448-6802-4C9B-880E-E1B2C122B1FC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62C831C9-412E-4276-8659-91A3AE1CD0F5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80DF15FA-3CF0-4524-A395-E22EC71C0328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D22ECB76-1599-44D1-B4F4-55042B9BABAD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C230F641-8829-4C3F-AD88-CF0B9FE3D084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2FC3E97F-D6A7-4439-82F8-A0693A1DF1B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275AED3-C42B-40A9-A2BC-233E7CF82A6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57D1611-FBC5-485C-9237-18B39DA74B32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2AD9DD31-C5CA-4625-B8D5-38B9F2AD915A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72E44264-CD35-45F6-AC97-CB096E9D1A20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6B115197-258D-4016-BA02-5060EDBD1912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CF4E44B4-7D8E-420D-9F5C-F2D5D1E89074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7DEC8C52-43FC-44AD-8741-9BD29FD72CE3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DBC585C5-619C-49CA-ACB6-6E95520A4FCF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D911A20F-E202-4556-96EE-040D1996EA7C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D6519E07-CEBA-409E-9C7A-0695982AAA3F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D3BD6EB1-E3E4-409F-9256-4595D1AED702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D892BBF1-93E5-43C6-9D83-015BFF1769C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E435DCA-4341-4D01-A5ED-5B765953528E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55E80939-BEE3-4C01-BDCB-3BCA701848FE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5840CA6C-9AB5-403D-A9DE-A87F265DDEDC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BE633939-E9DD-47D1-ABC5-E3BEE2FC0A15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2F89D905-290E-4C0C-8F6F-C3857852D929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358AE352-DDF5-4BCA-A80B-1311B5E834C0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CAE0548A-1D6B-436B-8B16-1D11CF96BD96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8297FFEB-0890-4A44-B184-A73E76034367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1449CC34-76B2-4F5C-AD51-110A5F10C5F2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BBF65756-8545-4D3B-B74B-5BFA5728D1C1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BC6DB369-82AD-46A6-B5BC-1714F6B3F09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890F733-8A51-4CC4-B72C-39F1EB22A6B3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56BAE6D0-5627-4DCE-9690-232D5F4A3BB5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6C225CB0-D0F2-42C3-A363-9AFCFD06A2CA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42A5535B-E5BA-4A5F-BBA6-54B7C2E9A657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A96ED9D6-ABB0-4EE5-9DE7-510D27D2D2A1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03CB8F6E-5D0E-4F4A-91B5-E84F450A95CC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506E341B-235B-4E9D-8D5B-78B601509725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7B5890FA-F5B4-447F-90F5-682CF92A2311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CEBBBD6D-7570-4F9C-B79B-1CEE9DD900EE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FBB499E9-46A0-4756-BE17-2705F32D7DB5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2097020D-3BA7-4BDD-904E-7F48F04E12B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3D02801-31F9-4DC2-882F-220BF37DEABF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2AC4CEF2-181E-4115-97D8-6403DBCBD9A8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4F01E041-ECE6-44CD-9D5F-FE60C39715B9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C7434717-0E97-46DE-9557-C67DF6571EC4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C8E3B345-82CC-459A-9F9A-0B0A0BE3FA2D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E9976C26-A2E2-4DFD-8279-B39673C3C9B8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6D78BBCD-98B7-44EC-85DC-8494F7BD3F57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6AB4C285-D4E7-4864-AECB-A57D0834A9C5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D4423A03-FB55-4469-BEAF-9FFA978AF30E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97DFDEAC-34EC-48A4-993F-FA6DAC7CCB9E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23C1EB4D-4120-4686-849B-35725ADD6ED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8D5F1F1-53C2-4F9C-868C-026804E7AE94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CF18F4BB-3496-4560-906F-B703DA0BE2B8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288D4680-ED63-4AF1-A55D-0F00E534C73F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8070CC0E-A823-4ABA-A684-A3B1F25A18B7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6F05D7DC-C14B-45E7-A3ED-DC805C6562A4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27A66905-E7C0-47CD-84C7-C4F556EEC787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7D55FED6-9C3A-4733-96A3-C17AA0736974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4F70D233-D948-4E6B-8C98-21F75EB0D355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E169E910-42F9-4D24-8515-AC2A64F9E2E5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A5C8EB80-669C-45A0-8FCF-C697296B8B3D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6B31FA24-7456-416A-8437-A22CD5BDB79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1695B99-3444-4C8B-8985-B3B02339BA02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70F88635-B596-4879-BE8E-3311FB8E783C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8B24B535-85E8-4CC6-AE49-07717F903B92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C06E4A15-42A9-45E2-98BE-C8D133375B90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D230CADD-6DBD-4B8F-A395-BCA2D8A0B631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117FA1D0-56A9-49B8-B238-E03E97CA9DF7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A9ACB0B6-B591-4C89-B91B-AF3943166392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CAB8866E-315F-411C-BA27-EB4938A45EFC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FA91F578-6ED3-4A1A-AF65-727FB7C959E0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B1E2F3AD-D20A-49C4-B7B9-B42DBCD5F309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89F723B8-420D-421E-B658-E8EABADA718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6F7E88C-6B3F-4038-A3D5-2E2D96F72E97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DAABCC08-D799-4894-A23C-047A2C03AC29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456770E1-B9EA-426E-B09E-91AB448D6716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E106030E-1AAC-4E50-8666-834791802345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5B18C8F7-7514-45CA-AFC6-F56A2F0AE152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FA6C81CE-7CD8-40A0-907F-99721119AE74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B3A4F4EC-3E15-4EB0-99E1-8E6E70D56C2A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6CE4A1BD-C233-4E46-B679-D5E70D0A80AB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797EF7B4-0634-403F-B0B7-17120E10E873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17008E77-0245-482D-9EC7-5979FBE652D5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05E42FBC-4559-4C92-85CA-C3C366C2B5C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911BBBDE-E8A0-4037-B32C-ECDE2367AA5F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4AA61F9B-60D4-45B2-8D56-9703316B7AF1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E8C5FD76-2688-4D3D-B371-05734C573813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774541DC-8129-443B-95A9-9B60C531E3C5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07F19E11-D7C1-4AC6-9B8A-17F2A69E9062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6CFA5E69-5D44-497D-B959-C85DEEC1E1A1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1D23E11E-5EA8-4DCF-9362-C80A41B7C3FE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6002CC69-3E0E-4B78-9980-548D8601A426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801C03C4-99F6-4303-A3A2-A4DC37F00945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0E8EB5A1-7F0A-4430-B9EC-D670A62AE7D1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02435F4E-FAEC-461E-A0D7-43DB7420910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1833AE3-2461-47E4-98DF-7B0D632AADBB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6A6F73AA-4D9A-487C-9AA5-E7CE1F03E67E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A60E402E-BDB7-4928-8ACA-D27189C3EBE9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58B9A9D1-A1CB-4D48-815D-8F4EEB374864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83ADC002-30F6-49AE-B98D-BBD03E6EF71D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68B9F1C4-7FB8-486C-95B3-A6C4C031B8E2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1EA1DC1F-599C-4558-AB9F-D2DC6ED0B93A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359991E2-B9B2-4B4B-A18E-3A0D7BB56A23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6F7D6B90-6B18-4622-9E6F-341E6A8ABDF4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9C8ADD5F-E36F-45FF-92C2-E5A7E8C370EC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FCAE059D-776B-489A-86DE-E090919F2A3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EB08DD6-7182-42A6-8C56-944CE915F41E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444679AB-19E7-4FF5-8C83-0835DF7DBDE1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26C6EEF0-258B-4BBE-8D54-9BB6B7998F60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5A3AD676-8D23-456C-8A24-0E293077BBCD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6FD2026A-E741-4AEF-922C-13EB49422304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ACC8E155-93E9-4FF9-B2CB-6B44885064B0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A79FAA8B-D067-4788-B54B-C00725CDF1BD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82A1DE95-1582-489E-BDF3-64BD57D49AA1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883151CE-E01F-491A-A5BB-9D76AC5D8977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E961B8A5-365A-4280-968A-42E90AC85F69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0DC39D01-25FA-4424-BA4A-A9CD702C1CF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ECA905E-A98F-4375-822A-DC2E0DCDA3E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62709F5-5535-443D-9EFF-55DDF40511AB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EC1413EB-F111-4E4B-A87B-5428CAA00AB2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366CC714-C091-4EC5-A363-A85574B49622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87C3F037-DDCB-4F4B-B74E-E94B6F5B8E3C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AEA3DBCB-12CE-498B-A6A5-ED572C8DCE1F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668A87CF-2233-4ACE-8D09-A38A541C78EE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7D3EDB63-F9E0-4BCC-956E-80F51F3D881A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C1BA981D-048F-43B6-8D74-7A20CDAE2E89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0F0EE992-EBD2-46A3-904F-5D187EC811B2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9753ACBF-D892-4132-9AD8-18D9C32A2390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B972E2B1-1AEB-4AD7-88F2-2B1056CAAE8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830F6E5-FE11-4872-9830-54D58094BE36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9075370B-674B-4D57-988D-F406E6AFFA2D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5868DEFF-A01F-4627-A33A-9C37FDFBC16C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34E8E84E-BBA2-4F98-99CB-521C6DFEF69B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F5B3BD21-2CC1-41CF-A839-A39B4E281F66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AD210586-8A59-4503-A200-76F58D27583D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365362CE-1653-410C-A1E9-BD57FC296A40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03480E85-FD73-44EE-8390-A6574DADBDAF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C248446D-BE4C-41C6-8C69-0D1F0DF40288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FA5BE304-11FB-4F08-9EAD-FFD4FDCB7E46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16214959-A653-4016-A459-5A005CAB3AA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539D292-0425-4FA6-81C6-70F3678BCDBE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3D8EF2B4-5D4F-4769-AB03-289DDC341210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3F3C70FD-01CF-49D5-9FB1-B72A2BCBBDBE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8017B976-41FC-43DB-A8A7-30E1DFD709A5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FE08C5C7-898C-440A-BFA9-7A4B1DF79A8C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A77B484F-6B5D-4DC7-BADB-0AF440111AB5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C48B1BB8-5F23-4E64-BC10-08386F588053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987AFEA1-25CF-41BD-9CFB-1D295F8C408F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EFCFB34E-D8BC-4964-A15C-BC0096B45F86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A655CF1C-7A85-4075-8885-27208F9681DB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A5B6D12F-20F4-4CE5-B3FC-2AE4CB5FDD0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B7ECE12-E202-4EC9-A9E0-05FD9DA4ADFD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67841D72-2A4B-418A-BD4F-EBDD49525767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1960CB30-D3EA-4F5F-B67C-A941697D75B9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70185738-3560-48CE-B314-94912BC76954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3A0B7FF6-4697-4EC8-BD25-B4DC5DE41A73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FEF9F284-1305-4D6A-A8F6-8B0AF51E55CB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3A712121-1C74-4F42-8F0A-94FA130E5A68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420A7B74-7165-4B0F-BFCC-D90F684FDC6C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09A63E6D-DFEB-40AA-A7BE-19E498D54201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BE316CC3-978C-4FA7-8D9C-9ED62A1FD7FB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B2ACB408-51A6-4FE4-B52F-16DCCC12AAD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FA874687-880C-42BE-BA68-1A9C32105A77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232FCE67-EF4D-4583-92EA-C6430EF9E569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A14E662A-9BB6-446D-B5BC-35EA383C16B2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1AAB86E5-2451-4E94-9101-BE7356A3C231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4466E4DC-97F8-4B41-A2D8-EB3DD8CF2CCB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89B48517-9941-466D-BF6D-8C61D9CF8D9E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12B83D80-3475-4964-84F3-8EC737DABB1D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340676D1-797C-4A64-ADF4-0F992140A759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BCF1E1FE-3691-43B8-B70B-DFC3FE4577CA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0529EB88-32AE-4FD0-94DD-8CC1862F09B5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5A913E27-2A88-4CEF-BB68-E0D4F0090F6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0B4EA5C-2503-4845-8C32-6DF59A5A87AB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0EABE9E0-68E1-4CC0-A228-03FA915128BF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B6B6B9C4-73A0-4152-BEE3-8D8C7099E897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1662D3D3-A711-4BB7-8F66-112F9B782DA0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EBFDFE78-7308-4674-8D50-E152DADAE5B2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A88AD0C2-2D79-4EE8-8FA8-9326BC0CFF26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88334EF3-9F77-4393-A9B7-32BA96A41897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1649C6CC-25FC-4E25-8F32-2487EB4815C1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8B5F5CA1-FDAB-48B1-8C3F-B3326293BACE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1CBDE5AF-5E48-4FE9-AEE2-B266CFF71316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6800D1B8-212A-471C-8126-8A8A43EC73A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BDC0376-252A-4805-A4C0-D874DECB0E63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EC416DF3-3578-4AC6-A35D-508B09D4F113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ADC80257-D37E-4D4A-8456-D4633A3E48B4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6967A1CF-6343-4757-B1A8-03AFCAD0F17F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8D013878-C6C1-49F7-82D8-344C68114355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336C3467-CDEB-48F6-819B-4B8DC986583D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B7A620AA-B33E-4163-AD1D-A7D284B20013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FE79F0F9-D76D-438C-8B65-6E30530ABA75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656C4616-473E-440E-B85E-9CADFE2E14B9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2FD2F36F-A7C2-4DFA-8828-354B9D97A8F9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1442BA20-81CE-4FD4-8B86-F28BABAA31A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028E2FB-AEAD-44F3-9066-D3D1F938B5D8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022313A5-B3FB-4B5F-A012-6DB1CE848DDC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25BD9DE5-E148-4E5F-A34B-2161598964ED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5ED057C1-ABAA-4B07-AA7E-3C6B649A97FD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363092CC-BF76-4F7B-B0D7-290D199C75A7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D5049B85-5C08-4792-A17C-75CC8F8CF44D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8CCDCB44-802F-48DC-A10B-8E782E2F3C23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38710439-FD3B-460F-91A3-F1F592B264D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578AFB5-79A6-465A-BAE0-4A259E4F478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0573477-BE85-4726-B969-5BF50F27D09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88A0700-0429-422C-B9F8-035188A0285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B1EC047-9F7B-4DD0-A022-4966C810C9C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BD57B91-C19A-4027-BAEC-AF79CF984FA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CCF9DAF-C357-4A43-BD6B-B52DBA026BF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7E54AA9-4D1A-4F9E-A47B-15A18992A3A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DC79FA3-4BA1-4022-84CF-B35644E418A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B9239B8-8D5D-4C74-BEC0-F37333D77659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07917EF-445F-4ED4-8D19-AFFB9AAC62F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766C999-F73B-4FE3-8713-FFF924B969F9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418CEB5-CAA3-43AB-887F-91C27A70261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18055223-0590-4769-A890-6CB73C3EC0D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DD585EC-4ECB-48F5-AD8A-7787867E58C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C853B29-418E-46CC-8635-D8C6715E6AA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CBB1954-31BE-4197-85D0-15080537D84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52CF968-663D-4BF5-A80A-98A5C0F29932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546E8AC-3715-44C2-BFF5-AA4333757CC9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DADECF9-6C6D-4B15-88E1-6754CD4FE176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B705E2F4-77C4-4663-A815-EB3DC5EA39C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1DBDB28-B4A7-4EF2-AFBC-470F5822428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5131F62-FD6B-4A2B-AE50-42AD235E8E4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D4D466F-2FF0-4726-9C57-2139CB9BE0A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54502272-517C-4660-A9B8-583F59F8AD1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26C368F-04C4-465E-8089-B4085EC4F9E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CB010181-5603-4886-A430-0E5965340A97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460ED04-AAB6-431A-A175-91E33BAE94F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E3DB316-87FE-4771-B00A-C4452956DD4E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656A7E75-81AA-4E8D-A476-7CF42183C8E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83A0A39E-8C6B-46CA-B3D0-91E5A7EB011A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718C610-A76A-49E3-A56A-E49366FC9CA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883514F-429E-4600-B1B8-AA6E479F711A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E028A1E-3777-4804-A0E7-22C62489D0D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85D7F9D7-BDCD-4494-9A8F-9CB7D256CF9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89C002F-5C3E-4881-9D2C-3BFC38BAF98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7F1FA00-FFEB-4BA9-98AD-6713C786B985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C3CAD048-B65F-4ED6-B58A-D5AA4ED69C9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BA5771FD-1913-4C3C-864E-7237FB3262A7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C512843-54A7-4B77-82AA-1905F34477B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77ABD48-D52D-4892-A681-A77D6BB703E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C478A5F2-BEB8-4B05-8646-5A2F6F97C30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3E8E034-8B4A-4E50-B87C-F70A5F8F764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F47539B-E864-41CE-88EF-B4E4E968523D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2A72B46E-D05C-47FA-BE5D-88C4146DD0A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1F16BFA-61FD-41C3-87D0-A78BD1F9D9DE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25852808-ADA0-4252-B1C5-CD926E5E4FE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E750F7E-8470-48BA-8C25-9E803602FE6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52A14F2-E384-4542-BC8B-58DA7D362ADB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F47F1DC-FA81-4A35-A401-7D5F51CA2583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5ECA9AF3-D3BD-4B9A-BCC1-1A11E9FD0A6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BF885E95-56E8-4D12-9D15-59A2C2D362C1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D001F37D-6FCC-4B10-8F27-2A9A28CCAB96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8451714-BE1A-44C1-A104-A7CD51A9F631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F96B7D93-D8A7-4528-9184-5AD90B72730A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9D60AA40-F43D-461A-A117-99E21038F8FF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77C8657-C40A-423C-9CD8-F0A8E1C802CB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8BE9E9B8-C27B-4557-ABB2-1E605177056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10051</TotalTime>
  <Words>1456</Words>
  <Application>Microsoft Office PowerPoint</Application>
  <PresentationFormat>如螢幕大小 (4:3)</PresentationFormat>
  <Paragraphs>623</Paragraphs>
  <Slides>24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細明體</vt:lpstr>
      <vt:lpstr>微軟正黑體</vt:lpstr>
      <vt:lpstr>新細明體</vt:lpstr>
      <vt:lpstr>標楷體</vt:lpstr>
      <vt:lpstr>Arial</vt:lpstr>
      <vt:lpstr>Calibri</vt:lpstr>
      <vt:lpstr>Segoe UI</vt:lpstr>
      <vt:lpstr>Wingdings</vt:lpstr>
      <vt:lpstr>Office 佈景主題</vt:lpstr>
      <vt:lpstr>個人密碼變更</vt:lpstr>
      <vt:lpstr>PowerPoint 簡報</vt:lpstr>
      <vt:lpstr>密碼還原</vt:lpstr>
      <vt:lpstr>PowerPoint 簡報</vt:lpstr>
      <vt:lpstr>PowerPoint 簡報</vt:lpstr>
      <vt:lpstr>角色設定</vt:lpstr>
      <vt:lpstr>PowerPoint 簡報</vt:lpstr>
      <vt:lpstr>PowerPoint 簡報</vt:lpstr>
      <vt:lpstr>PowerPoint 簡報</vt:lpstr>
      <vt:lpstr>功能清單設定</vt:lpstr>
      <vt:lpstr>群組維護</vt:lpstr>
      <vt:lpstr>群組維護</vt:lpstr>
      <vt:lpstr>權限設定-功能清單對應設定</vt:lpstr>
      <vt:lpstr>PowerPoint 簡報</vt:lpstr>
      <vt:lpstr>PowerPoint 簡報</vt:lpstr>
      <vt:lpstr>權限設定-帳號對應設定</vt:lpstr>
      <vt:lpstr>PowerPoint 簡報</vt:lpstr>
      <vt:lpstr>PowerPoint 簡報</vt:lpstr>
      <vt:lpstr>PowerPoint 簡報</vt:lpstr>
      <vt:lpstr>權限設定-組織查詢範圍設定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李哲維 p10198446</dc:creator>
  <cp:lastModifiedBy>陳慕霖</cp:lastModifiedBy>
  <cp:revision>296</cp:revision>
  <dcterms:created xsi:type="dcterms:W3CDTF">2013-08-20T05:20:55Z</dcterms:created>
  <dcterms:modified xsi:type="dcterms:W3CDTF">2013-11-05T09:09:22Z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