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89"/>
  </p:sldMasterIdLst>
  <p:notesMasterIdLst>
    <p:notesMasterId r:id="rId301"/>
  </p:notesMasterIdLst>
  <p:sldIdLst>
    <p:sldId id="283" r:id="rId290"/>
    <p:sldId id="284" r:id="rId291"/>
    <p:sldId id="265" r:id="rId292"/>
    <p:sldId id="272" r:id="rId293"/>
    <p:sldId id="279" r:id="rId294"/>
    <p:sldId id="280" r:id="rId295"/>
    <p:sldId id="266" r:id="rId296"/>
    <p:sldId id="281" r:id="rId297"/>
    <p:sldId id="273" r:id="rId298"/>
    <p:sldId id="282" r:id="rId299"/>
    <p:sldId id="278" r:id="rId30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DCB"/>
    <a:srgbClr val="B6FC9A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4220" autoAdjust="0"/>
  </p:normalViewPr>
  <p:slideViewPr>
    <p:cSldViewPr>
      <p:cViewPr>
        <p:scale>
          <a:sx n="70" d="100"/>
          <a:sy n="70" d="100"/>
        </p:scale>
        <p:origin x="-65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10.xml"/><Relationship Id="rId303" Type="http://schemas.openxmlformats.org/officeDocument/2006/relationships/viewProps" Target="view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slideMaster" Target="slideMasters/slideMaster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slide" Target="slides/slide1.xml"/><Relationship Id="rId304" Type="http://schemas.openxmlformats.org/officeDocument/2006/relationships/theme" Target="theme/theme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slide" Target="slides/slide2.xml"/><Relationship Id="rId305" Type="http://schemas.openxmlformats.org/officeDocument/2006/relationships/tableStyles" Target="tableStyles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customXml" Target="../customXml/item250.xml"/><Relationship Id="rId255" Type="http://schemas.openxmlformats.org/officeDocument/2006/relationships/customXml" Target="../customXml/item255.xml"/><Relationship Id="rId271" Type="http://schemas.openxmlformats.org/officeDocument/2006/relationships/customXml" Target="../customXml/item271.xml"/><Relationship Id="rId276" Type="http://schemas.openxmlformats.org/officeDocument/2006/relationships/customXml" Target="../customXml/item276.xml"/><Relationship Id="rId292" Type="http://schemas.openxmlformats.org/officeDocument/2006/relationships/slide" Target="slides/slide3.xml"/><Relationship Id="rId297" Type="http://schemas.openxmlformats.org/officeDocument/2006/relationships/slide" Target="slides/slide8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notesMaster" Target="notesMasters/notes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customXml" Target="../customXml/item28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slide" Target="slides/slide9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slide" Target="slides/slide4.xml"/><Relationship Id="rId302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slide" Target="slides/slide5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slide" Target="slides/slide6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slide" Target="slides/slide7.xml"/><Relationship Id="rId300" Type="http://schemas.openxmlformats.org/officeDocument/2006/relationships/slide" Target="slides/slide1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customXml" Target="../../customXml/item284.xml"/><Relationship Id="rId18" Type="http://schemas.openxmlformats.org/officeDocument/2006/relationships/customXml" Target="../../customXml/item100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53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139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44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175.xml"/><Relationship Id="rId20" Type="http://schemas.openxmlformats.org/officeDocument/2006/relationships/notesSlide" Target="../notesSlides/notesSlide1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231.xml"/><Relationship Id="rId6" Type="http://schemas.openxmlformats.org/officeDocument/2006/relationships/customXml" Target="../../customXml/item268.xml"/><Relationship Id="rId11" Type="http://schemas.openxmlformats.org/officeDocument/2006/relationships/customXml" Target="../../customXml/item267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216.xml"/><Relationship Id="rId15" Type="http://schemas.openxmlformats.org/officeDocument/2006/relationships/customXml" Target="../../customXml/item15.xml"/><Relationship Id="rId23" Type="http://schemas.openxmlformats.org/officeDocument/2006/relationships/image" Target="../media/image3.png"/><Relationship Id="rId28" Type="http://schemas.openxmlformats.org/officeDocument/2006/relationships/slide" Target="slide2.xml"/><Relationship Id="rId10" Type="http://schemas.openxmlformats.org/officeDocument/2006/relationships/customXml" Target="../../customXml/item17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78.xml"/><Relationship Id="rId14" Type="http://schemas.openxmlformats.org/officeDocument/2006/relationships/customXml" Target="../../customXml/item141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12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6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6.xml"/><Relationship Id="rId12" Type="http://schemas.openxmlformats.org/officeDocument/2006/relationships/customXml" Target="../../customXml/item164.xml"/><Relationship Id="rId17" Type="http://schemas.openxmlformats.org/officeDocument/2006/relationships/notesSlide" Target="../notesSlides/notesSlide10.xml"/><Relationship Id="rId25" Type="http://schemas.openxmlformats.org/officeDocument/2006/relationships/image" Target="../media/image10.png"/><Relationship Id="rId2" Type="http://schemas.openxmlformats.org/officeDocument/2006/relationships/customXml" Target="../../customXml/item28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106.xml"/><Relationship Id="rId24" Type="http://schemas.openxmlformats.org/officeDocument/2006/relationships/slide" Target="slide4.xml"/><Relationship Id="rId5" Type="http://schemas.openxmlformats.org/officeDocument/2006/relationships/customXml" Target="../../customXml/item202.xml"/><Relationship Id="rId15" Type="http://schemas.openxmlformats.org/officeDocument/2006/relationships/customXml" Target="../../customXml/item205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8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46.xml"/><Relationship Id="rId9" Type="http://schemas.openxmlformats.org/officeDocument/2006/relationships/customXml" Target="../../customXml/item128.xml"/><Relationship Id="rId14" Type="http://schemas.openxmlformats.org/officeDocument/2006/relationships/customXml" Target="../../customXml/item244.xml"/><Relationship Id="rId2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183.xml"/><Relationship Id="rId7" Type="http://schemas.openxmlformats.org/officeDocument/2006/relationships/customXml" Target="../../customXml/item238.xml"/><Relationship Id="rId12" Type="http://schemas.openxmlformats.org/officeDocument/2006/relationships/image" Target="../media/image3.png"/><Relationship Id="rId17" Type="http://schemas.openxmlformats.org/officeDocument/2006/relationships/slide" Target="slide3.xml"/><Relationship Id="rId2" Type="http://schemas.openxmlformats.org/officeDocument/2006/relationships/customXml" Target="../../customXml/item4.xml"/><Relationship Id="rId16" Type="http://schemas.openxmlformats.org/officeDocument/2006/relationships/slide" Target="slide9.xml"/><Relationship Id="rId1" Type="http://schemas.openxmlformats.org/officeDocument/2006/relationships/customXml" Target="../../customXml/item258.xml"/><Relationship Id="rId6" Type="http://schemas.openxmlformats.org/officeDocument/2006/relationships/customXml" Target="../../customXml/item74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60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69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customXml" Target="../../customXml/item272.xml"/><Relationship Id="rId18" Type="http://schemas.openxmlformats.org/officeDocument/2006/relationships/customXml" Target="../../customXml/item114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34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51.xml"/><Relationship Id="rId12" Type="http://schemas.openxmlformats.org/officeDocument/2006/relationships/customXml" Target="../../customXml/item192.xml"/><Relationship Id="rId17" Type="http://schemas.openxmlformats.org/officeDocument/2006/relationships/customXml" Target="../../customXml/item194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79.xml"/><Relationship Id="rId16" Type="http://schemas.openxmlformats.org/officeDocument/2006/relationships/customXml" Target="../../customXml/item211.xml"/><Relationship Id="rId20" Type="http://schemas.openxmlformats.org/officeDocument/2006/relationships/slideLayout" Target="../slideLayouts/slideLayout2.xml"/><Relationship Id="rId29" Type="http://schemas.openxmlformats.org/officeDocument/2006/relationships/slide" Target="slide2.xml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160.xml"/><Relationship Id="rId11" Type="http://schemas.openxmlformats.org/officeDocument/2006/relationships/customXml" Target="../../customXml/item1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49.xml"/><Relationship Id="rId15" Type="http://schemas.openxmlformats.org/officeDocument/2006/relationships/customXml" Target="../../customXml/item8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149.xml"/><Relationship Id="rId19" Type="http://schemas.openxmlformats.org/officeDocument/2006/relationships/customXml" Target="../../customXml/item103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92.xml"/><Relationship Id="rId14" Type="http://schemas.openxmlformats.org/officeDocument/2006/relationships/customXml" Target="../../customXml/item68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customXml" Target="../../customXml/item246.xml"/><Relationship Id="rId18" Type="http://schemas.openxmlformats.org/officeDocument/2006/relationships/customXml" Target="../../customXml/item4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38.xml"/><Relationship Id="rId21" Type="http://schemas.openxmlformats.org/officeDocument/2006/relationships/customXml" Target="../../customXml/item251.xml"/><Relationship Id="rId34" Type="http://schemas.openxmlformats.org/officeDocument/2006/relationships/image" Target="../media/image10.png"/><Relationship Id="rId7" Type="http://schemas.openxmlformats.org/officeDocument/2006/relationships/customXml" Target="../../customXml/item140.xml"/><Relationship Id="rId12" Type="http://schemas.openxmlformats.org/officeDocument/2006/relationships/customXml" Target="../../customXml/item219.xml"/><Relationship Id="rId17" Type="http://schemas.openxmlformats.org/officeDocument/2006/relationships/customXml" Target="../../customXml/item14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259.xml"/><Relationship Id="rId16" Type="http://schemas.openxmlformats.org/officeDocument/2006/relationships/customXml" Target="../../customXml/item172.xml"/><Relationship Id="rId20" Type="http://schemas.openxmlformats.org/officeDocument/2006/relationships/customXml" Target="../../customXml/item3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115.xml"/><Relationship Id="rId11" Type="http://schemas.openxmlformats.org/officeDocument/2006/relationships/customXml" Target="../../customXml/item142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4.xml"/><Relationship Id="rId5" Type="http://schemas.openxmlformats.org/officeDocument/2006/relationships/customXml" Target="../../customXml/item177.xml"/><Relationship Id="rId15" Type="http://schemas.openxmlformats.org/officeDocument/2006/relationships/customXml" Target="../../customXml/item116.xml"/><Relationship Id="rId23" Type="http://schemas.openxmlformats.org/officeDocument/2006/relationships/customXml" Target="../../customXml/item187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99.xml"/><Relationship Id="rId19" Type="http://schemas.openxmlformats.org/officeDocument/2006/relationships/customXml" Target="../../customXml/item131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226.xml"/><Relationship Id="rId14" Type="http://schemas.openxmlformats.org/officeDocument/2006/relationships/customXml" Target="../../customXml/item277.xml"/><Relationship Id="rId22" Type="http://schemas.openxmlformats.org/officeDocument/2006/relationships/customXml" Target="../../customXml/item288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19.xml"/><Relationship Id="rId7" Type="http://schemas.openxmlformats.org/officeDocument/2006/relationships/customXml" Target="../../customXml/item113.xml"/><Relationship Id="rId12" Type="http://schemas.openxmlformats.org/officeDocument/2006/relationships/notesSlide" Target="../notesSlides/notesSlide4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30.xml"/><Relationship Id="rId16" Type="http://schemas.openxmlformats.org/officeDocument/2006/relationships/image" Target="../media/image4.png"/><Relationship Id="rId20" Type="http://schemas.openxmlformats.org/officeDocument/2006/relationships/slide" Target="slide3.xml"/><Relationship Id="rId1" Type="http://schemas.openxmlformats.org/officeDocument/2006/relationships/customXml" Target="../../customXml/item124.xml"/><Relationship Id="rId6" Type="http://schemas.openxmlformats.org/officeDocument/2006/relationships/customXml" Target="../../customXml/item3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81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69.xml"/><Relationship Id="rId19" Type="http://schemas.openxmlformats.org/officeDocument/2006/relationships/slide" Target="slide9.xml"/><Relationship Id="rId4" Type="http://schemas.openxmlformats.org/officeDocument/2006/relationships/customXml" Target="../../customXml/item157.xml"/><Relationship Id="rId9" Type="http://schemas.openxmlformats.org/officeDocument/2006/relationships/customXml" Target="../../customXml/item143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2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45.xml"/><Relationship Id="rId7" Type="http://schemas.openxmlformats.org/officeDocument/2006/relationships/customXml" Target="../../customXml/item156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47.xml"/><Relationship Id="rId16" Type="http://schemas.openxmlformats.org/officeDocument/2006/relationships/image" Target="../media/image4.png"/><Relationship Id="rId20" Type="http://schemas.openxmlformats.org/officeDocument/2006/relationships/slide" Target="slide3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169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08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56.xml"/><Relationship Id="rId19" Type="http://schemas.openxmlformats.org/officeDocument/2006/relationships/slide" Target="slide9.xml"/><Relationship Id="rId4" Type="http://schemas.openxmlformats.org/officeDocument/2006/relationships/customXml" Target="../../customXml/item282.xml"/><Relationship Id="rId9" Type="http://schemas.openxmlformats.org/officeDocument/2006/relationships/customXml" Target="../../customXml/item94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5.xml"/><Relationship Id="rId13" Type="http://schemas.openxmlformats.org/officeDocument/2006/relationships/customXml" Target="../../customXml/item22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3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61.xml"/><Relationship Id="rId12" Type="http://schemas.openxmlformats.org/officeDocument/2006/relationships/customXml" Target="../../customXml/item42.xml"/><Relationship Id="rId17" Type="http://schemas.openxmlformats.org/officeDocument/2006/relationships/notesSlide" Target="../notesSlides/notesSlide6.xml"/><Relationship Id="rId25" Type="http://schemas.openxmlformats.org/officeDocument/2006/relationships/image" Target="../media/image10.png"/><Relationship Id="rId2" Type="http://schemas.openxmlformats.org/officeDocument/2006/relationships/customXml" Target="../../customXml/item60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47.xml"/><Relationship Id="rId6" Type="http://schemas.openxmlformats.org/officeDocument/2006/relationships/customXml" Target="../../customXml/item170.xml"/><Relationship Id="rId11" Type="http://schemas.openxmlformats.org/officeDocument/2006/relationships/customXml" Target="../../customXml/item102.xml"/><Relationship Id="rId24" Type="http://schemas.openxmlformats.org/officeDocument/2006/relationships/slide" Target="slide4.xml"/><Relationship Id="rId5" Type="http://schemas.openxmlformats.org/officeDocument/2006/relationships/customXml" Target="../../customXml/item214.xml"/><Relationship Id="rId15" Type="http://schemas.openxmlformats.org/officeDocument/2006/relationships/customXml" Target="../../customXml/item70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0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135.xml"/><Relationship Id="rId14" Type="http://schemas.openxmlformats.org/officeDocument/2006/relationships/customXml" Target="../../customXml/item165.xml"/><Relationship Id="rId2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111.xml"/><Relationship Id="rId26" Type="http://schemas.openxmlformats.org/officeDocument/2006/relationships/notesSlide" Target="../notesSlides/notesSlide7.xml"/><Relationship Id="rId3" Type="http://schemas.openxmlformats.org/officeDocument/2006/relationships/customXml" Target="../../customXml/item185.xml"/><Relationship Id="rId21" Type="http://schemas.openxmlformats.org/officeDocument/2006/relationships/customXml" Target="../../customXml/item184.xml"/><Relationship Id="rId34" Type="http://schemas.openxmlformats.org/officeDocument/2006/relationships/slide" Target="slide3.xml"/><Relationship Id="rId7" Type="http://schemas.openxmlformats.org/officeDocument/2006/relationships/customXml" Target="../../customXml/item253.xml"/><Relationship Id="rId12" Type="http://schemas.openxmlformats.org/officeDocument/2006/relationships/customXml" Target="../../customXml/item182.xml"/><Relationship Id="rId17" Type="http://schemas.openxmlformats.org/officeDocument/2006/relationships/customXml" Target="../../customXml/item98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9.xml"/><Relationship Id="rId2" Type="http://schemas.openxmlformats.org/officeDocument/2006/relationships/customXml" Target="../../customXml/item279.xml"/><Relationship Id="rId16" Type="http://schemas.openxmlformats.org/officeDocument/2006/relationships/customXml" Target="../../customXml/item234.xml"/><Relationship Id="rId20" Type="http://schemas.openxmlformats.org/officeDocument/2006/relationships/customXml" Target="../../customXml/item285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148.xml"/><Relationship Id="rId11" Type="http://schemas.openxmlformats.org/officeDocument/2006/relationships/customXml" Target="../../customXml/item256.xml"/><Relationship Id="rId24" Type="http://schemas.openxmlformats.org/officeDocument/2006/relationships/customXml" Target="../../customXml/item174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188.xml"/><Relationship Id="rId15" Type="http://schemas.openxmlformats.org/officeDocument/2006/relationships/customXml" Target="../../customXml/item204.xml"/><Relationship Id="rId23" Type="http://schemas.openxmlformats.org/officeDocument/2006/relationships/customXml" Target="../../customXml/item96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252.xml"/><Relationship Id="rId19" Type="http://schemas.openxmlformats.org/officeDocument/2006/relationships/customXml" Target="../../customXml/item161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280.xml"/><Relationship Id="rId9" Type="http://schemas.openxmlformats.org/officeDocument/2006/relationships/customXml" Target="../../customXml/item57.xml"/><Relationship Id="rId14" Type="http://schemas.openxmlformats.org/officeDocument/2006/relationships/customXml" Target="../../customXml/item240.xml"/><Relationship Id="rId22" Type="http://schemas.openxmlformats.org/officeDocument/2006/relationships/customXml" Target="../../customXml/item38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3.xml"/><Relationship Id="rId13" Type="http://schemas.openxmlformats.org/officeDocument/2006/relationships/customXml" Target="../../customXml/item1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21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06.xml"/><Relationship Id="rId12" Type="http://schemas.openxmlformats.org/officeDocument/2006/relationships/customXml" Target="../../customXml/item80.xml"/><Relationship Id="rId17" Type="http://schemas.openxmlformats.org/officeDocument/2006/relationships/notesSlide" Target="../notesSlides/notesSlide8.xml"/><Relationship Id="rId25" Type="http://schemas.openxmlformats.org/officeDocument/2006/relationships/image" Target="../media/image10.png"/><Relationship Id="rId2" Type="http://schemas.openxmlformats.org/officeDocument/2006/relationships/customXml" Target="../../customXml/item3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78.xml"/><Relationship Id="rId6" Type="http://schemas.openxmlformats.org/officeDocument/2006/relationships/customXml" Target="../../customXml/item153.xml"/><Relationship Id="rId11" Type="http://schemas.openxmlformats.org/officeDocument/2006/relationships/customXml" Target="../../customXml/item217.xml"/><Relationship Id="rId24" Type="http://schemas.openxmlformats.org/officeDocument/2006/relationships/slide" Target="slide4.xml"/><Relationship Id="rId5" Type="http://schemas.openxmlformats.org/officeDocument/2006/relationships/customXml" Target="../../customXml/item89.xml"/><Relationship Id="rId15" Type="http://schemas.openxmlformats.org/officeDocument/2006/relationships/customXml" Target="../../customXml/item2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9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265.xml"/><Relationship Id="rId14" Type="http://schemas.openxmlformats.org/officeDocument/2006/relationships/customXml" Target="../../customXml/item7.xml"/><Relationship Id="rId2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225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263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254.xml"/><Relationship Id="rId12" Type="http://schemas.openxmlformats.org/officeDocument/2006/relationships/customXml" Target="../../customXml/item75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36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154.xml"/><Relationship Id="rId5" Type="http://schemas.openxmlformats.org/officeDocument/2006/relationships/customXml" Target="../../customXml/item212.xml"/><Relationship Id="rId15" Type="http://schemas.openxmlformats.org/officeDocument/2006/relationships/notesSlide" Target="../notesSlides/notesSlide9.xml"/><Relationship Id="rId23" Type="http://schemas.openxmlformats.org/officeDocument/2006/relationships/slide" Target="slide9.xml"/><Relationship Id="rId10" Type="http://schemas.openxmlformats.org/officeDocument/2006/relationships/customXml" Target="../../customXml/item31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33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sp>
        <p:nvSpPr>
          <p:cNvPr id="117" name="Content">
            <a:hlinkClick r:id="rId28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69116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46017"/>
              </p:ext>
            </p:extLst>
          </p:nvPr>
        </p:nvGraphicFramePr>
        <p:xfrm>
          <a:off x="3275856" y="3802010"/>
          <a:ext cx="4896544" cy="22192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功能編號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功能起訖日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XXXX…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790673" y="4522720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7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12200" y="4941168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5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3" name="Content"/>
          <p:cNvSpPr txBox="1"/>
          <p:nvPr/>
        </p:nvSpPr>
        <p:spPr>
          <a:xfrm>
            <a:off x="5784574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4" name="InnerCircle"/>
          <p:cNvSpPr/>
          <p:nvPr/>
        </p:nvSpPr>
        <p:spPr>
          <a:xfrm>
            <a:off x="5821367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ontent"/>
          <p:cNvSpPr/>
          <p:nvPr>
            <p:custDataLst>
              <p:custData r:id="rId10"/>
            </p:custDataLst>
          </p:nvPr>
        </p:nvSpPr>
        <p:spPr>
          <a:xfrm>
            <a:off x="6706560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6" name="Content"/>
          <p:cNvSpPr txBox="1"/>
          <p:nvPr>
            <p:custDataLst>
              <p:custData r:id="rId11"/>
            </p:custDataLst>
          </p:nvPr>
        </p:nvSpPr>
        <p:spPr>
          <a:xfrm>
            <a:off x="6288630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7" name="Circle"/>
          <p:cNvSpPr/>
          <p:nvPr/>
        </p:nvSpPr>
        <p:spPr>
          <a:xfrm>
            <a:off x="5784574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Content"/>
          <p:cNvSpPr/>
          <p:nvPr>
            <p:custDataLst>
              <p:custData r:id="rId12"/>
            </p:custDataLst>
          </p:nvPr>
        </p:nvSpPr>
        <p:spPr>
          <a:xfrm>
            <a:off x="5792642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05917" y="4936759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4" name="Content"/>
          <p:cNvSpPr/>
          <p:nvPr>
            <p:custDataLst>
              <p:custData r:id="rId14"/>
            </p:custDataLst>
          </p:nvPr>
        </p:nvSpPr>
        <p:spPr>
          <a:xfrm>
            <a:off x="5801790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028166219"/>
              </p:ext>
            </p:extLst>
          </p:nvPr>
        </p:nvGraphicFramePr>
        <p:xfrm>
          <a:off x="602703" y="3709765"/>
          <a:ext cx="7254540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62117"/>
                <a:gridCol w="1616412"/>
                <a:gridCol w="1362117"/>
                <a:gridCol w="1362117"/>
                <a:gridCol w="155177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7717584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732240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2942654"/>
            <a:ext cx="8136904" cy="372670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152787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09740"/>
              </p:ext>
            </p:extLst>
          </p:nvPr>
        </p:nvGraphicFramePr>
        <p:xfrm>
          <a:off x="727448" y="1390932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4847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3363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3363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757988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11" name="Content">
            <a:hlinkClick r:id="rId16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7128437" y="629972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17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5796132" y="628607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/>
          <p:nvPr>
            <p:custDataLst>
              <p:custData r:id="rId7"/>
            </p:custDataLst>
          </p:nvPr>
        </p:nvSpPr>
        <p:spPr>
          <a:xfrm>
            <a:off x="2100466" y="187212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127320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7" name="Content">
            <a:hlinkClick r:id="rId29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>
            <a:hlinkClick r:id="rId29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5892044" y="62247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24148"/>
              </p:ext>
            </p:extLst>
          </p:nvPr>
        </p:nvGraphicFramePr>
        <p:xfrm>
          <a:off x="3275856" y="3802010"/>
          <a:ext cx="4896544" cy="22192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功能編號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功能起訖日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XXXX…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4" name="群組 113"/>
          <p:cNvGrpSpPr/>
          <p:nvPr/>
        </p:nvGrpSpPr>
        <p:grpSpPr>
          <a:xfrm>
            <a:off x="5790673" y="4522720"/>
            <a:ext cx="2237711" cy="369332"/>
            <a:chOff x="5718665" y="3635732"/>
            <a:chExt cx="2237711" cy="369332"/>
          </a:xfrm>
        </p:grpSpPr>
        <p:sp>
          <p:nvSpPr>
            <p:cNvPr id="120" name="文字方塊 119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21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25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6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23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4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7" name="群組 126"/>
          <p:cNvGrpSpPr/>
          <p:nvPr/>
        </p:nvGrpSpPr>
        <p:grpSpPr>
          <a:xfrm>
            <a:off x="5812200" y="4941168"/>
            <a:ext cx="836470" cy="230832"/>
            <a:chOff x="2203878" y="2780928"/>
            <a:chExt cx="836470" cy="230832"/>
          </a:xfrm>
        </p:grpSpPr>
        <p:grpSp>
          <p:nvGrpSpPr>
            <p:cNvPr id="128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32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30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0" name="Content"/>
          <p:cNvSpPr txBox="1"/>
          <p:nvPr/>
        </p:nvSpPr>
        <p:spPr>
          <a:xfrm>
            <a:off x="5784574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InnerCircle"/>
          <p:cNvSpPr/>
          <p:nvPr/>
        </p:nvSpPr>
        <p:spPr>
          <a:xfrm>
            <a:off x="5821367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Content"/>
          <p:cNvSpPr/>
          <p:nvPr>
            <p:custDataLst>
              <p:custData r:id="rId8"/>
            </p:custDataLst>
          </p:nvPr>
        </p:nvSpPr>
        <p:spPr>
          <a:xfrm>
            <a:off x="6706560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 txBox="1"/>
          <p:nvPr>
            <p:custDataLst>
              <p:custData r:id="rId9"/>
            </p:custDataLst>
          </p:nvPr>
        </p:nvSpPr>
        <p:spPr>
          <a:xfrm>
            <a:off x="6288630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5" name="Circle"/>
          <p:cNvSpPr/>
          <p:nvPr/>
        </p:nvSpPr>
        <p:spPr>
          <a:xfrm>
            <a:off x="5784574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Content"/>
          <p:cNvSpPr/>
          <p:nvPr>
            <p:custDataLst>
              <p:custData r:id="rId10"/>
            </p:custDataLst>
          </p:nvPr>
        </p:nvSpPr>
        <p:spPr>
          <a:xfrm>
            <a:off x="5792642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7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05917" y="4936759"/>
            <a:ext cx="212430" cy="230832"/>
            <a:chOff x="4356895" y="3334651"/>
            <a:chExt cx="212430" cy="230832"/>
          </a:xfrm>
        </p:grpSpPr>
        <p:sp>
          <p:nvSpPr>
            <p:cNvPr id="18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2" name="Content"/>
          <p:cNvSpPr/>
          <p:nvPr>
            <p:custDataLst>
              <p:custData r:id="rId12"/>
            </p:custDataLst>
          </p:nvPr>
        </p:nvSpPr>
        <p:spPr>
          <a:xfrm>
            <a:off x="5801790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13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14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9622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15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884225431"/>
              </p:ext>
            </p:extLst>
          </p:nvPr>
        </p:nvGraphicFramePr>
        <p:xfrm>
          <a:off x="602702" y="3996156"/>
          <a:ext cx="7290285" cy="1836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445"/>
                <a:gridCol w="1152445"/>
                <a:gridCol w="1367595"/>
                <a:gridCol w="1152445"/>
                <a:gridCol w="1152445"/>
                <a:gridCol w="1312910"/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7740352" y="4301141"/>
            <a:ext cx="147992" cy="1490943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8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1"/>
              <a:ext cx="40448" cy="15293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0"/>
              <a:ext cx="40448" cy="15293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6948264" y="4301142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2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0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1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3" y="5875631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68391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169342" y="272217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421243" y="273474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54" name="RadioButtonUnselected"/>
            <p:cNvGrpSpPr/>
            <p:nvPr>
              <p:custDataLst>
                <p:custData r:id="rId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5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角色編輯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79382974"/>
              </p:ext>
            </p:extLst>
          </p:nvPr>
        </p:nvGraphicFramePr>
        <p:xfrm>
          <a:off x="602703" y="3853781"/>
          <a:ext cx="7261909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63501"/>
                <a:gridCol w="1618053"/>
                <a:gridCol w="1363501"/>
                <a:gridCol w="1363501"/>
                <a:gridCol w="1553353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7717584" y="413028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948264" y="4158767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614474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733255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0" name="Content">
            <a:hlinkClick r:id="rId3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597524" y="593817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>
            <a:hlinkClick r:id="rId34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406891" y="593817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46464"/>
              </p:ext>
            </p:extLst>
          </p:nvPr>
        </p:nvGraphicFramePr>
        <p:xfrm>
          <a:off x="1513082" y="3722477"/>
          <a:ext cx="6622705" cy="19407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8718"/>
                <a:gridCol w="1440160"/>
                <a:gridCol w="1008112"/>
                <a:gridCol w="2915715"/>
              </a:tblGrid>
              <a:tr h="401368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285891"/>
            <a:ext cx="8136904" cy="179855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43717"/>
              </p:ext>
            </p:extLst>
          </p:nvPr>
        </p:nvGraphicFramePr>
        <p:xfrm>
          <a:off x="934780" y="1679629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4"/>
            </p:custDataLst>
          </p:nvPr>
        </p:nvSpPr>
        <p:spPr>
          <a:xfrm>
            <a:off x="2286336" y="177348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5"/>
            </p:custDataLst>
          </p:nvPr>
        </p:nvSpPr>
        <p:spPr>
          <a:xfrm>
            <a:off x="2286336" y="216235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6"/>
            </p:custDataLst>
          </p:nvPr>
        </p:nvSpPr>
        <p:spPr>
          <a:xfrm>
            <a:off x="6315893" y="272158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7"/>
            </p:custDataLst>
          </p:nvPr>
        </p:nvSpPr>
        <p:spPr>
          <a:xfrm>
            <a:off x="7597524" y="27135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1043608" y="110122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8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9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10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11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2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3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4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5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6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15744118"/>
              </p:ext>
            </p:extLst>
          </p:nvPr>
        </p:nvGraphicFramePr>
        <p:xfrm>
          <a:off x="602703" y="3709765"/>
          <a:ext cx="7254540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62117"/>
                <a:gridCol w="1616412"/>
                <a:gridCol w="1362117"/>
                <a:gridCol w="1362117"/>
                <a:gridCol w="155177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7717584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732240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3373130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908426"/>
            <a:ext cx="8596512" cy="223909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48545"/>
              </p:ext>
            </p:extLst>
          </p:nvPr>
        </p:nvGraphicFramePr>
        <p:xfrm>
          <a:off x="709859" y="1174664"/>
          <a:ext cx="7588968" cy="1534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26171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16505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02731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5928420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17624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68340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4178796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2" action="ppaction://hlinksldjump"/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2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2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2" action="ppaction://hlinksldjump"/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318846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11" name="Content">
            <a:hlinkClick r:id="rId23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375403" y="606270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22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6172902" y="606270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9"/>
            </p:custDataLst>
          </p:nvPr>
        </p:nvSpPr>
        <p:spPr>
          <a:xfrm>
            <a:off x="2079004" y="240831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38468"/>
              </p:ext>
            </p:extLst>
          </p:nvPr>
        </p:nvGraphicFramePr>
        <p:xfrm>
          <a:off x="539552" y="3759533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427333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82362"/>
              </p:ext>
            </p:extLst>
          </p:nvPr>
        </p:nvGraphicFramePr>
        <p:xfrm>
          <a:off x="5080321" y="3756047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429686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3636003F-0712-4871-B064-AA40D91FA54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43BB5E8-D0D2-4EAE-A669-3083B1268A7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D6FEF84-1558-41F1-8BD1-D91E5B3710D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2CF0A83-C5DA-418C-8016-B46A08CDA22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2A21D8F-4895-490D-ACFC-E98F33D3A63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A3EF78E-9AEA-42AB-80B2-865A2A000EF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B68EBC9-1C49-43BE-B695-506FFAF7B6A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446F8EE-76AE-466E-A3A1-7445DEB5E52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4F8AEC1-9F19-4137-A3F8-09CB8B8744B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788942F-4399-4495-AE03-96749FE97B4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A0921BF-4E2C-42E7-AFA3-4B28BB46E9F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F651FAB-6A10-4487-A9E5-CB087585DCE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372BCA2F-4378-4C4F-80DA-00E562656B9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8AA5A7F-ED78-409E-914E-85B227200C7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07379C7A-7CFC-44FE-9219-56AD3E41471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8576E7C-1ECD-4755-9FB2-A93FC42D1BA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E94D8E34-7F4D-4B2E-871B-B0F786539A11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7D1F9B5-31B7-4C47-BF98-8DA26C64E220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AD9B6E3-AF76-4B5F-8BFE-04A366ABD8E8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7F552045-69D3-45CA-AFB8-DEBF02F5378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0EC58E1-3FA5-4607-B277-87A9DF6C8A0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9701477-8C48-45F2-A535-3168795F111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030F601-1ED2-4B71-A633-0320873DCF4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EFF7828-2E8A-4B06-AB01-85B65980779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4BBC36F-156B-4081-9750-0FB9865C14C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792</Words>
  <Application>Microsoft Office PowerPoint</Application>
  <PresentationFormat>如螢幕大小 (4:3)</PresentationFormat>
  <Paragraphs>336</Paragraphs>
  <Slides>11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群組維護</vt:lpstr>
      <vt:lpstr>群組維護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吳英杰</cp:lastModifiedBy>
  <cp:revision>153</cp:revision>
  <dcterms:created xsi:type="dcterms:W3CDTF">2013-08-20T05:20:55Z</dcterms:created>
  <dcterms:modified xsi:type="dcterms:W3CDTF">2013-09-02T08:16:56Z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