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4"/>
  </p:sldMasterIdLst>
  <p:notesMasterIdLst>
    <p:notesMasterId r:id="rId312"/>
  </p:notesMasterIdLst>
  <p:sldIdLst>
    <p:sldId id="286" r:id="rId295"/>
    <p:sldId id="265" r:id="rId296"/>
    <p:sldId id="272" r:id="rId297"/>
    <p:sldId id="279" r:id="rId298"/>
    <p:sldId id="285" r:id="rId299"/>
    <p:sldId id="283" r:id="rId300"/>
    <p:sldId id="284" r:id="rId301"/>
    <p:sldId id="287" r:id="rId302"/>
    <p:sldId id="280" r:id="rId303"/>
    <p:sldId id="266" r:id="rId304"/>
    <p:sldId id="288" r:id="rId305"/>
    <p:sldId id="281" r:id="rId306"/>
    <p:sldId id="273" r:id="rId307"/>
    <p:sldId id="289" r:id="rId308"/>
    <p:sldId id="282" r:id="rId309"/>
    <p:sldId id="278" r:id="rId310"/>
    <p:sldId id="290" r:id="rId3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CB"/>
    <a:srgbClr val="B6FC9A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4220" autoAdjust="0"/>
  </p:normalViewPr>
  <p:slideViewPr>
    <p:cSldViewPr>
      <p:cViewPr>
        <p:scale>
          <a:sx n="70" d="100"/>
          <a:sy n="70" d="100"/>
        </p:scale>
        <p:origin x="-61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5.xml"/><Relationship Id="rId303" Type="http://schemas.openxmlformats.org/officeDocument/2006/relationships/slide" Target="slides/slide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viewProps" Target="viewProps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slide" Target="slides/slide1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theme" Target="theme/theme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slide" Target="slides/slide11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slide" Target="slides/slide12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customXml" Target="../customXml/item282.xml"/><Relationship Id="rId312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slide" Target="slides/slide4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2" Type="http://schemas.openxmlformats.org/officeDocument/2006/relationships/slide" Target="slides/slide8.xml"/><Relationship Id="rId307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slideMaster" Target="slideMasters/slideMaster1.xml"/><Relationship Id="rId308" Type="http://schemas.openxmlformats.org/officeDocument/2006/relationships/slide" Target="slides/slide14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slide" Target="slides/slide1.xml"/><Relationship Id="rId309" Type="http://schemas.openxmlformats.org/officeDocument/2006/relationships/slide" Target="slides/slide1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16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slide" Target="slides/slide2.xml"/><Relationship Id="rId300" Type="http://schemas.openxmlformats.org/officeDocument/2006/relationships/slide" Target="slides/slide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1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slide" Target="slides/slide3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權限模組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權限管理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功能清單對應設定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帳號對應設定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查詢組織範圍設定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3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1" presStyleCnt="3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2" presStyleCnt="3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28124BC1-C884-44F2-A234-C79448BAC45B}" srcId="{8B8971BF-714A-4879-B9C3-B033311D76EE}" destId="{DB5CE353-3037-469B-B7C4-A257A2BA619D}" srcOrd="1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CECC75D-E2E7-4076-8A85-699817226D8B}" srcId="{8B8971BF-714A-4879-B9C3-B033311D76EE}" destId="{263A4DA5-C655-46F1-82AE-3197C7395651}" srcOrd="2" destOrd="0" parTransId="{3450490E-FA13-497D-A8B4-EC8A3B9E44C9}" sibTransId="{1EF3D0C0-167C-4CC9-8731-7A45F490BE62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2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3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4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5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5170936" y="2537031"/>
          <a:ext cx="469796" cy="101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898" y="0"/>
              </a:lnTo>
              <a:lnTo>
                <a:pt x="234898" y="1010063"/>
              </a:lnTo>
              <a:lnTo>
                <a:pt x="469796" y="10100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5170936" y="2491311"/>
          <a:ext cx="46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7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5170936" y="1526968"/>
          <a:ext cx="469796" cy="1010063"/>
        </a:xfrm>
        <a:custGeom>
          <a:avLst/>
          <a:gdLst/>
          <a:ahLst/>
          <a:cxnLst/>
          <a:rect l="0" t="0" r="0" b="0"/>
          <a:pathLst>
            <a:path>
              <a:moveTo>
                <a:pt x="0" y="1010063"/>
              </a:moveTo>
              <a:lnTo>
                <a:pt x="234898" y="1010063"/>
              </a:lnTo>
              <a:lnTo>
                <a:pt x="234898" y="0"/>
              </a:lnTo>
              <a:lnTo>
                <a:pt x="46979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352155" y="1526968"/>
          <a:ext cx="469796" cy="101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898" y="0"/>
              </a:lnTo>
              <a:lnTo>
                <a:pt x="234898" y="1010063"/>
              </a:lnTo>
              <a:lnTo>
                <a:pt x="469796" y="1010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352155" y="1481248"/>
          <a:ext cx="46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79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352155" y="516905"/>
          <a:ext cx="469796" cy="1010063"/>
        </a:xfrm>
        <a:custGeom>
          <a:avLst/>
          <a:gdLst/>
          <a:ahLst/>
          <a:cxnLst/>
          <a:rect l="0" t="0" r="0" b="0"/>
          <a:pathLst>
            <a:path>
              <a:moveTo>
                <a:pt x="0" y="1010063"/>
              </a:moveTo>
              <a:lnTo>
                <a:pt x="234898" y="1010063"/>
              </a:lnTo>
              <a:lnTo>
                <a:pt x="234898" y="0"/>
              </a:lnTo>
              <a:lnTo>
                <a:pt x="4697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3171" y="1168748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權限模組</a:t>
          </a:r>
          <a:endParaRPr lang="zh-TW" altLang="en-US" sz="2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71" y="1168748"/>
        <a:ext cx="2348984" cy="716440"/>
      </dsp:txXfrm>
    </dsp:sp>
    <dsp:sp modelId="{1E8CE579-4530-4DB3-A3D5-D2CADA50DA05}">
      <dsp:nvSpPr>
        <dsp:cNvPr id="0" name=""/>
        <dsp:cNvSpPr/>
      </dsp:nvSpPr>
      <dsp:spPr>
        <a:xfrm>
          <a:off x="2821951" y="158685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2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821951" y="158685"/>
        <a:ext cx="2348984" cy="716440"/>
      </dsp:txXfrm>
    </dsp:sp>
    <dsp:sp modelId="{62E54732-3583-4382-8E34-D743EA9AED08}">
      <dsp:nvSpPr>
        <dsp:cNvPr id="0" name=""/>
        <dsp:cNvSpPr/>
      </dsp:nvSpPr>
      <dsp:spPr>
        <a:xfrm>
          <a:off x="2821951" y="1168748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22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821951" y="1168748"/>
        <a:ext cx="2348984" cy="716440"/>
      </dsp:txXfrm>
    </dsp:sp>
    <dsp:sp modelId="{33A5B6AA-96FB-4033-9FEF-AB38F51AE886}">
      <dsp:nvSpPr>
        <dsp:cNvPr id="0" name=""/>
        <dsp:cNvSpPr/>
      </dsp:nvSpPr>
      <dsp:spPr>
        <a:xfrm>
          <a:off x="2821951" y="2178811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權限管理</a:t>
          </a:r>
          <a:endParaRPr lang="en-US" altLang="zh-TW" sz="22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821951" y="2178811"/>
        <a:ext cx="2348984" cy="716440"/>
      </dsp:txXfrm>
    </dsp:sp>
    <dsp:sp modelId="{5C1043CC-F1CC-495C-AABE-DE6D73A0E147}">
      <dsp:nvSpPr>
        <dsp:cNvPr id="0" name=""/>
        <dsp:cNvSpPr/>
      </dsp:nvSpPr>
      <dsp:spPr>
        <a:xfrm>
          <a:off x="5640732" y="1168748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功能清單對應設定</a:t>
          </a:r>
          <a:endParaRPr lang="en-US" altLang="zh-TW" sz="22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640732" y="1168748"/>
        <a:ext cx="2348984" cy="716440"/>
      </dsp:txXfrm>
    </dsp:sp>
    <dsp:sp modelId="{DDFFABB7-DEAB-44D2-A9ED-E8137D2DEF31}">
      <dsp:nvSpPr>
        <dsp:cNvPr id="0" name=""/>
        <dsp:cNvSpPr/>
      </dsp:nvSpPr>
      <dsp:spPr>
        <a:xfrm>
          <a:off x="5640732" y="2178811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帳號對應設定</a:t>
          </a:r>
          <a:endParaRPr lang="en-US" altLang="zh-TW" sz="22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640732" y="2178811"/>
        <a:ext cx="2348984" cy="716440"/>
      </dsp:txXfrm>
    </dsp:sp>
    <dsp:sp modelId="{7C8899D2-AB8F-4DDA-B494-F5A55939DE14}">
      <dsp:nvSpPr>
        <dsp:cNvPr id="0" name=""/>
        <dsp:cNvSpPr/>
      </dsp:nvSpPr>
      <dsp:spPr>
        <a:xfrm>
          <a:off x="5640732" y="3188874"/>
          <a:ext cx="2348984" cy="716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微軟正黑體" pitchFamily="34" charset="-120"/>
              <a:ea typeface="微軟正黑體" pitchFamily="34" charset="-120"/>
            </a:rPr>
            <a:t>查詢組織範圍設定</a:t>
          </a:r>
          <a:endParaRPr lang="en-US" altLang="zh-TW" sz="22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640732" y="3188874"/>
        <a:ext cx="2348984" cy="71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t>2013/9/3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1.xml"/><Relationship Id="rId13" Type="http://schemas.openxmlformats.org/officeDocument/2006/relationships/customXml" Target="../../customXml/item118.xml"/><Relationship Id="rId18" Type="http://schemas.openxmlformats.org/officeDocument/2006/relationships/customXml" Target="../../customXml/item207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02.xml"/><Relationship Id="rId21" Type="http://schemas.openxmlformats.org/officeDocument/2006/relationships/customXml" Target="../../customXml/item12.xml"/><Relationship Id="rId34" Type="http://schemas.openxmlformats.org/officeDocument/2006/relationships/slide" Target="slide13.xml"/><Relationship Id="rId7" Type="http://schemas.openxmlformats.org/officeDocument/2006/relationships/customXml" Target="../../customXml/item227.xml"/><Relationship Id="rId12" Type="http://schemas.openxmlformats.org/officeDocument/2006/relationships/customXml" Target="../../customXml/item179.xml"/><Relationship Id="rId17" Type="http://schemas.openxmlformats.org/officeDocument/2006/relationships/customXml" Target="../../customXml/item169.xml"/><Relationship Id="rId25" Type="http://schemas.openxmlformats.org/officeDocument/2006/relationships/customXml" Target="../../customXml/item81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58.xml"/><Relationship Id="rId16" Type="http://schemas.openxmlformats.org/officeDocument/2006/relationships/customXml" Target="../../customXml/item279.xml"/><Relationship Id="rId20" Type="http://schemas.openxmlformats.org/officeDocument/2006/relationships/customXml" Target="../../customXml/item126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84.xml"/><Relationship Id="rId6" Type="http://schemas.openxmlformats.org/officeDocument/2006/relationships/customXml" Target="../../customXml/item9.xml"/><Relationship Id="rId11" Type="http://schemas.openxmlformats.org/officeDocument/2006/relationships/customXml" Target="../../customXml/item251.xml"/><Relationship Id="rId24" Type="http://schemas.openxmlformats.org/officeDocument/2006/relationships/customXml" Target="../../customXml/item259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16.xml"/><Relationship Id="rId15" Type="http://schemas.openxmlformats.org/officeDocument/2006/relationships/customXml" Target="../../customXml/item291.xml"/><Relationship Id="rId23" Type="http://schemas.openxmlformats.org/officeDocument/2006/relationships/customXml" Target="../../customXml/item69.xml"/><Relationship Id="rId28" Type="http://schemas.openxmlformats.org/officeDocument/2006/relationships/image" Target="../media/image1.png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237.xml"/><Relationship Id="rId14" Type="http://schemas.openxmlformats.org/officeDocument/2006/relationships/customXml" Target="../../customXml/item233.xml"/><Relationship Id="rId22" Type="http://schemas.openxmlformats.org/officeDocument/2006/relationships/customXml" Target="../../customXml/item147.xml"/><Relationship Id="rId27" Type="http://schemas.openxmlformats.org/officeDocument/2006/relationships/notesSlide" Target="../notesSlides/notesSlide7.xml"/><Relationship Id="rId30" Type="http://schemas.openxmlformats.org/officeDocument/2006/relationships/image" Target="../media/image3.png"/><Relationship Id="rId35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customXml" Target="../../customXml/item249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1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45.xml"/><Relationship Id="rId12" Type="http://schemas.openxmlformats.org/officeDocument/2006/relationships/customXml" Target="../../customXml/item84.xml"/><Relationship Id="rId17" Type="http://schemas.openxmlformats.org/officeDocument/2006/relationships/notesSlide" Target="../notesSlides/notesSlide8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1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51.xml"/><Relationship Id="rId11" Type="http://schemas.openxmlformats.org/officeDocument/2006/relationships/customXml" Target="../../customXml/item17.xml"/><Relationship Id="rId24" Type="http://schemas.openxmlformats.org/officeDocument/2006/relationships/slide" Target="slide3.xml"/><Relationship Id="rId5" Type="http://schemas.openxmlformats.org/officeDocument/2006/relationships/customXml" Target="../../customXml/item161.xml"/><Relationship Id="rId15" Type="http://schemas.openxmlformats.org/officeDocument/2006/relationships/customXml" Target="../../customXml/item10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42.xml"/><Relationship Id="rId14" Type="http://schemas.openxmlformats.org/officeDocument/2006/relationships/customXml" Target="../../customXml/item235.xml"/><Relationship Id="rId2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3.xml"/><Relationship Id="rId13" Type="http://schemas.openxmlformats.org/officeDocument/2006/relationships/customXml" Target="../../customXml/item23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3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11.xml"/><Relationship Id="rId12" Type="http://schemas.openxmlformats.org/officeDocument/2006/relationships/customXml" Target="../../customXml/item255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11.xml"/><Relationship Id="rId16" Type="http://schemas.openxmlformats.org/officeDocument/2006/relationships/notesSlide" Target="../notesSlides/notesSlide9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52.xml"/><Relationship Id="rId24" Type="http://schemas.openxmlformats.org/officeDocument/2006/relationships/slide" Target="slide13.xml"/><Relationship Id="rId5" Type="http://schemas.openxmlformats.org/officeDocument/2006/relationships/customXml" Target="../../customXml/item56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2.xml"/><Relationship Id="rId10" Type="http://schemas.openxmlformats.org/officeDocument/2006/relationships/customXml" Target="../../customXml/item29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226.xml"/><Relationship Id="rId14" Type="http://schemas.openxmlformats.org/officeDocument/2006/relationships/customXml" Target="../../customXml/item189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3.xml"/><Relationship Id="rId13" Type="http://schemas.openxmlformats.org/officeDocument/2006/relationships/customXml" Target="../../customXml/item165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0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87.xml"/><Relationship Id="rId12" Type="http://schemas.openxmlformats.org/officeDocument/2006/relationships/customXml" Target="../../customXml/item37.xml"/><Relationship Id="rId17" Type="http://schemas.openxmlformats.org/officeDocument/2006/relationships/notesSlide" Target="../notesSlides/notesSlide10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9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54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266.xml"/><Relationship Id="rId24" Type="http://schemas.openxmlformats.org/officeDocument/2006/relationships/slide" Target="slide3.xml"/><Relationship Id="rId5" Type="http://schemas.openxmlformats.org/officeDocument/2006/relationships/customXml" Target="../../customXml/item149.xml"/><Relationship Id="rId15" Type="http://schemas.openxmlformats.org/officeDocument/2006/relationships/customXml" Target="../../customXml/item177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38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107.xml"/><Relationship Id="rId14" Type="http://schemas.openxmlformats.org/officeDocument/2006/relationships/customXml" Target="../../customXml/item229.xml"/><Relationship Id="rId2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image" Target="../media/image3.png"/><Relationship Id="rId18" Type="http://schemas.openxmlformats.org/officeDocument/2006/relationships/slide" Target="slide2.xm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75.xml"/><Relationship Id="rId12" Type="http://schemas.openxmlformats.org/officeDocument/2006/relationships/image" Target="../media/image2.png"/><Relationship Id="rId17" Type="http://schemas.openxmlformats.org/officeDocument/2006/relationships/slide" Target="slide13.xml"/><Relationship Id="rId2" Type="http://schemas.openxmlformats.org/officeDocument/2006/relationships/customXml" Target="../../customXml/item160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30.xml"/><Relationship Id="rId6" Type="http://schemas.openxmlformats.org/officeDocument/2006/relationships/customXml" Target="../../customXml/item27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27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1.xml"/><Relationship Id="rId4" Type="http://schemas.openxmlformats.org/officeDocument/2006/relationships/customXml" Target="../../customXml/item19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5.xml"/><Relationship Id="rId13" Type="http://schemas.openxmlformats.org/officeDocument/2006/relationships/customXml" Target="../../customXml/item36.xml"/><Relationship Id="rId18" Type="http://schemas.openxmlformats.org/officeDocument/2006/relationships/customXml" Target="../../customXml/item23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54.xml"/><Relationship Id="rId21" Type="http://schemas.openxmlformats.org/officeDocument/2006/relationships/customXml" Target="../../customXml/item222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75.xml"/><Relationship Id="rId12" Type="http://schemas.openxmlformats.org/officeDocument/2006/relationships/customXml" Target="../../customXml/item33.xml"/><Relationship Id="rId17" Type="http://schemas.openxmlformats.org/officeDocument/2006/relationships/customXml" Target="../../customXml/item32.xml"/><Relationship Id="rId25" Type="http://schemas.openxmlformats.org/officeDocument/2006/relationships/notesSlide" Target="../notesSlides/notesSlide1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17.xml"/><Relationship Id="rId16" Type="http://schemas.openxmlformats.org/officeDocument/2006/relationships/customXml" Target="../../customXml/item61.xml"/><Relationship Id="rId20" Type="http://schemas.openxmlformats.org/officeDocument/2006/relationships/customXml" Target="../../customXml/item3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264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3.xml"/><Relationship Id="rId5" Type="http://schemas.openxmlformats.org/officeDocument/2006/relationships/customXml" Target="../../customXml/item59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197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53.xml"/><Relationship Id="rId19" Type="http://schemas.openxmlformats.org/officeDocument/2006/relationships/customXml" Target="../../customXml/item129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282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278.xml"/><Relationship Id="rId22" Type="http://schemas.openxmlformats.org/officeDocument/2006/relationships/customXml" Target="../../customXml/item101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18.xml"/><Relationship Id="rId7" Type="http://schemas.openxmlformats.org/officeDocument/2006/relationships/customXml" Target="../../customXml/item26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.xml"/><Relationship Id="rId16" Type="http://schemas.openxmlformats.org/officeDocument/2006/relationships/image" Target="../media/image4.png"/><Relationship Id="rId20" Type="http://schemas.openxmlformats.org/officeDocument/2006/relationships/slide" Target="slide2.xml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209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80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51.xml"/><Relationship Id="rId19" Type="http://schemas.openxmlformats.org/officeDocument/2006/relationships/slide" Target="slide13.xml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162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87.xml"/><Relationship Id="rId7" Type="http://schemas.openxmlformats.org/officeDocument/2006/relationships/customXml" Target="../../customXml/item41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21.xml"/><Relationship Id="rId16" Type="http://schemas.openxmlformats.org/officeDocument/2006/relationships/image" Target="../media/image4.png"/><Relationship Id="rId20" Type="http://schemas.openxmlformats.org/officeDocument/2006/relationships/slide" Target="slide2.xml"/><Relationship Id="rId1" Type="http://schemas.openxmlformats.org/officeDocument/2006/relationships/customXml" Target="../../customXml/item243.xml"/><Relationship Id="rId6" Type="http://schemas.openxmlformats.org/officeDocument/2006/relationships/customXml" Target="../../customXml/item6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60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30.xml"/><Relationship Id="rId19" Type="http://schemas.openxmlformats.org/officeDocument/2006/relationships/slide" Target="slide13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225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164.xml"/><Relationship Id="rId18" Type="http://schemas.openxmlformats.org/officeDocument/2006/relationships/customXml" Target="../../customXml/item262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44.xml"/><Relationship Id="rId21" Type="http://schemas.openxmlformats.org/officeDocument/2006/relationships/notesSlide" Target="../notesSlides/notesSlide4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283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50.xml"/><Relationship Id="rId16" Type="http://schemas.openxmlformats.org/officeDocument/2006/relationships/customXml" Target="../../customXml/item158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7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65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43.xml"/><Relationship Id="rId15" Type="http://schemas.openxmlformats.org/officeDocument/2006/relationships/customXml" Target="../../customXml/item289.xml"/><Relationship Id="rId23" Type="http://schemas.openxmlformats.org/officeDocument/2006/relationships/image" Target="../media/image2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221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190.xml"/><Relationship Id="rId14" Type="http://schemas.openxmlformats.org/officeDocument/2006/relationships/customXml" Target="../../customXml/item21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7.xml"/><Relationship Id="rId13" Type="http://schemas.openxmlformats.org/officeDocument/2006/relationships/customXml" Target="../../customXml/item157.xml"/><Relationship Id="rId18" Type="http://schemas.openxmlformats.org/officeDocument/2006/relationships/customXml" Target="../../customXml/item17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55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63.xml"/><Relationship Id="rId12" Type="http://schemas.openxmlformats.org/officeDocument/2006/relationships/customXml" Target="../../customXml/item217.xml"/><Relationship Id="rId17" Type="http://schemas.openxmlformats.org/officeDocument/2006/relationships/customXml" Target="../../customXml/item138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290.xml"/><Relationship Id="rId20" Type="http://schemas.openxmlformats.org/officeDocument/2006/relationships/customXml" Target="../../customXml/item140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27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32.xml"/><Relationship Id="rId15" Type="http://schemas.openxmlformats.org/officeDocument/2006/relationships/customXml" Target="../../customXml/item14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50.xml"/><Relationship Id="rId19" Type="http://schemas.openxmlformats.org/officeDocument/2006/relationships/customXml" Target="../../customXml/item242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208.xml"/><Relationship Id="rId9" Type="http://schemas.openxmlformats.org/officeDocument/2006/relationships/customXml" Target="../../customXml/item274.xml"/><Relationship Id="rId14" Type="http://schemas.openxmlformats.org/officeDocument/2006/relationships/customXml" Target="../../customXml/item105.xml"/><Relationship Id="rId22" Type="http://schemas.openxmlformats.org/officeDocument/2006/relationships/notesSlide" Target="../notesSlides/notesSlide5.xml"/><Relationship Id="rId27" Type="http://schemas.openxmlformats.org/officeDocument/2006/relationships/image" Target="../media/image5.png"/><Relationship Id="rId30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202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93.xml"/><Relationship Id="rId12" Type="http://schemas.openxmlformats.org/officeDocument/2006/relationships/customXml" Target="../../customXml/item136.xml"/><Relationship Id="rId17" Type="http://schemas.openxmlformats.org/officeDocument/2006/relationships/notesSlide" Target="../notesSlides/notesSlide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1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125.xml"/><Relationship Id="rId11" Type="http://schemas.openxmlformats.org/officeDocument/2006/relationships/customXml" Target="../../customXml/item108.xml"/><Relationship Id="rId24" Type="http://schemas.openxmlformats.org/officeDocument/2006/relationships/slide" Target="slide3.xml"/><Relationship Id="rId5" Type="http://schemas.openxmlformats.org/officeDocument/2006/relationships/customXml" Target="../../customXml/item79.xml"/><Relationship Id="rId15" Type="http://schemas.openxmlformats.org/officeDocument/2006/relationships/customXml" Target="../../customXml/item228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4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68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0" name="Content">
            <a:hlinkClick r:id="rId34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562833" y="587727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>
            <a:hlinkClick r:id="rId3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372200" y="587727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4"/>
            </p:custDataLst>
          </p:nvPr>
        </p:nvSpPr>
        <p:spPr>
          <a:xfrm>
            <a:off x="2286336" y="18966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5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6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7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8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9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10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11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2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3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4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6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5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1105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3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3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3" action="ppaction://hlinksldjump"/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3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11" name="Content">
            <a:hlinkClick r:id="rId2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375403" y="69474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23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6172902" y="69474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9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10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72670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01373"/>
              </p:ext>
            </p:extLst>
          </p:nvPr>
        </p:nvGraphicFramePr>
        <p:xfrm>
          <a:off x="727448" y="150481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11" name="Content">
            <a:hlinkClick r:id="rId17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7128437" y="716382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18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5796132" y="71501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/>
          <p:nvPr>
            <p:custDataLst>
              <p:custData r:id="rId7"/>
            </p:custDataLst>
          </p:nvPr>
        </p:nvSpPr>
        <p:spPr>
          <a:xfrm>
            <a:off x="2100466" y="23761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8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82775009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00506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308374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301142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2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0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1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87563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66939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173947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425848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40644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40644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54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5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角色編輯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sp>
        <p:nvSpPr>
          <p:cNvPr id="117" name="Content">
            <a:hlinkClick r:id="rId29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69116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24796"/>
              </p:ext>
            </p:extLst>
          </p:nvPr>
        </p:nvGraphicFramePr>
        <p:xfrm>
          <a:off x="3275856" y="3802010"/>
          <a:ext cx="4896544" cy="22192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功能編號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790673" y="4522720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12200" y="4941168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3" name="Content"/>
          <p:cNvSpPr txBox="1"/>
          <p:nvPr/>
        </p:nvSpPr>
        <p:spPr>
          <a:xfrm>
            <a:off x="5784574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InnerCircle"/>
          <p:cNvSpPr/>
          <p:nvPr/>
        </p:nvSpPr>
        <p:spPr>
          <a:xfrm>
            <a:off x="5821367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ontent"/>
          <p:cNvSpPr/>
          <p:nvPr>
            <p:custDataLst>
              <p:custData r:id="rId10"/>
            </p:custDataLst>
          </p:nvPr>
        </p:nvSpPr>
        <p:spPr>
          <a:xfrm>
            <a:off x="6706560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6" name="Content"/>
          <p:cNvSpPr txBox="1"/>
          <p:nvPr>
            <p:custDataLst>
              <p:custData r:id="rId11"/>
            </p:custDataLst>
          </p:nvPr>
        </p:nvSpPr>
        <p:spPr>
          <a:xfrm>
            <a:off x="6288630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7" name="Circle"/>
          <p:cNvSpPr/>
          <p:nvPr/>
        </p:nvSpPr>
        <p:spPr>
          <a:xfrm>
            <a:off x="5784574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Content"/>
          <p:cNvSpPr/>
          <p:nvPr>
            <p:custDataLst>
              <p:custData r:id="rId12"/>
            </p:custDataLst>
          </p:nvPr>
        </p:nvSpPr>
        <p:spPr>
          <a:xfrm>
            <a:off x="5792642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05917" y="4936759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4" name="Content"/>
          <p:cNvSpPr/>
          <p:nvPr>
            <p:custDataLst>
              <p:custData r:id="rId14"/>
            </p:custDataLst>
          </p:nvPr>
        </p:nvSpPr>
        <p:spPr>
          <a:xfrm>
            <a:off x="5801790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DropdownBox"/>
          <p:cNvGrpSpPr/>
          <p:nvPr>
            <p:custDataLst>
              <p:custData r:id="rId15"/>
            </p:custDataLst>
          </p:nvPr>
        </p:nvGrpSpPr>
        <p:grpSpPr>
          <a:xfrm>
            <a:off x="5796136" y="5720680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7" name="Content">
            <a:hlinkClick r:id="rId30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>
            <a:hlinkClick r:id="rId30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5892044" y="62247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452"/>
              </p:ext>
            </p:extLst>
          </p:nvPr>
        </p:nvGraphicFramePr>
        <p:xfrm>
          <a:off x="3275856" y="3802010"/>
          <a:ext cx="4896544" cy="22192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功能編號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4" name="群組 113"/>
          <p:cNvGrpSpPr/>
          <p:nvPr/>
        </p:nvGrpSpPr>
        <p:grpSpPr>
          <a:xfrm>
            <a:off x="5790673" y="4522720"/>
            <a:ext cx="2237711" cy="369332"/>
            <a:chOff x="5718665" y="3635732"/>
            <a:chExt cx="2237711" cy="369332"/>
          </a:xfrm>
        </p:grpSpPr>
        <p:sp>
          <p:nvSpPr>
            <p:cNvPr id="120" name="文字方塊 119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2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25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6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23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4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7" name="群組 126"/>
          <p:cNvGrpSpPr/>
          <p:nvPr/>
        </p:nvGrpSpPr>
        <p:grpSpPr>
          <a:xfrm>
            <a:off x="5812200" y="4941168"/>
            <a:ext cx="836470" cy="230832"/>
            <a:chOff x="2203878" y="2780928"/>
            <a:chExt cx="836470" cy="230832"/>
          </a:xfrm>
        </p:grpSpPr>
        <p:grpSp>
          <p:nvGrpSpPr>
            <p:cNvPr id="12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32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30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0" name="Content"/>
          <p:cNvSpPr txBox="1"/>
          <p:nvPr/>
        </p:nvSpPr>
        <p:spPr>
          <a:xfrm>
            <a:off x="5784574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InnerCircle"/>
          <p:cNvSpPr/>
          <p:nvPr/>
        </p:nvSpPr>
        <p:spPr>
          <a:xfrm>
            <a:off x="5821367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Content"/>
          <p:cNvSpPr/>
          <p:nvPr>
            <p:custDataLst>
              <p:custData r:id="rId8"/>
            </p:custDataLst>
          </p:nvPr>
        </p:nvSpPr>
        <p:spPr>
          <a:xfrm>
            <a:off x="6706560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 txBox="1"/>
          <p:nvPr>
            <p:custDataLst>
              <p:custData r:id="rId9"/>
            </p:custDataLst>
          </p:nvPr>
        </p:nvSpPr>
        <p:spPr>
          <a:xfrm>
            <a:off x="6288630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Circle"/>
          <p:cNvSpPr/>
          <p:nvPr/>
        </p:nvSpPr>
        <p:spPr>
          <a:xfrm>
            <a:off x="5784574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Content"/>
          <p:cNvSpPr/>
          <p:nvPr>
            <p:custDataLst>
              <p:custData r:id="rId10"/>
            </p:custDataLst>
          </p:nvPr>
        </p:nvSpPr>
        <p:spPr>
          <a:xfrm>
            <a:off x="5792642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7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05917" y="4936759"/>
            <a:ext cx="212430" cy="230832"/>
            <a:chOff x="4356895" y="3334651"/>
            <a:chExt cx="212430" cy="230832"/>
          </a:xfrm>
        </p:grpSpPr>
        <p:sp>
          <p:nvSpPr>
            <p:cNvPr id="18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2" name="Content"/>
          <p:cNvSpPr/>
          <p:nvPr>
            <p:custDataLst>
              <p:custData r:id="rId12"/>
            </p:custDataLst>
          </p:nvPr>
        </p:nvSpPr>
        <p:spPr>
          <a:xfrm>
            <a:off x="5801790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13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14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9622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15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8" name="DropdownBox"/>
          <p:cNvGrpSpPr/>
          <p:nvPr>
            <p:custDataLst>
              <p:custData r:id="rId16"/>
            </p:custDataLst>
          </p:nvPr>
        </p:nvGrpSpPr>
        <p:grpSpPr>
          <a:xfrm>
            <a:off x="5796136" y="5720680"/>
            <a:ext cx="1097652" cy="228600"/>
            <a:chOff x="4016824" y="3329200"/>
            <a:chExt cx="1097652" cy="228600"/>
          </a:xfrm>
        </p:grpSpPr>
        <p:sp>
          <p:nvSpPr>
            <p:cNvPr id="8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3853781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13028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158767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14474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733255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72BCA2F-4378-4C4F-80DA-00E562656B9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94D8E34-7F4D-4B2E-871B-B0F786539A1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788942F-4399-4495-AE03-96749FE97B4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7D1F9B5-31B7-4C47-BF98-8DA26C64E22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8576E7C-1ECD-4755-9FB2-A93FC42D1BA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43BB5E8-D0D2-4EAE-A669-3083B1268A7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A0921BF-4E2C-42E7-AFA3-4B28BB46E9F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446F8EE-76AE-466E-A3A1-7445DEB5E52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7379C7A-7CFC-44FE-9219-56AD3E41471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0EC58E1-3FA5-4607-B277-87A9DF6C8A06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8AA5A7F-ED78-409E-914E-85B227200C7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2CF0A83-C5DA-418C-8016-B46A08CDA22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8B68EBC9-1C49-43BE-B695-506FFAF7B6A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D6FEF84-1558-41F1-8BD1-D91E5B3710D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2EFF7828-2E8A-4B06-AB01-85B65980779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F552045-69D3-45CA-AFB8-DEBF02F5378A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636003F-0712-4871-B064-AA40D91FA54E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030F601-1ED2-4B71-A633-0320873DCF43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4BBC36F-156B-4081-9750-0FB9865C14C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4F8AEC1-9F19-4137-A3F8-09CB8B8744B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A4B3249-67BF-4579-87CC-185352CAC3C7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2A21D8F-4895-490D-ACFC-E98F33D3A63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3EF78E-9AEA-42AB-80B2-865A2A000EF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F651FAB-6A10-4487-A9E5-CB087585DCE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9701477-8C48-45F2-A535-3168795F111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AD9B6E3-AF76-4B5F-8BFE-04A366ABD8E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853</Words>
  <Application>Microsoft Office PowerPoint</Application>
  <PresentationFormat>如螢幕大小 (4:3)</PresentationFormat>
  <Paragraphs>356</Paragraphs>
  <Slides>17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李哲維</cp:lastModifiedBy>
  <cp:revision>164</cp:revision>
  <dcterms:created xsi:type="dcterms:W3CDTF">2013-08-20T05:20:55Z</dcterms:created>
  <dcterms:modified xsi:type="dcterms:W3CDTF">2013-09-03T03:44:54Z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