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56"/>
  </p:sldMasterIdLst>
  <p:notesMasterIdLst>
    <p:notesMasterId r:id="rId379"/>
  </p:notesMasterIdLst>
  <p:sldIdLst>
    <p:sldId id="292" r:id="rId357"/>
    <p:sldId id="291" r:id="rId358"/>
    <p:sldId id="293" r:id="rId359"/>
    <p:sldId id="295" r:id="rId360"/>
    <p:sldId id="296" r:id="rId361"/>
    <p:sldId id="286" r:id="rId362"/>
    <p:sldId id="265" r:id="rId363"/>
    <p:sldId id="272" r:id="rId364"/>
    <p:sldId id="279" r:id="rId365"/>
    <p:sldId id="285" r:id="rId366"/>
    <p:sldId id="283" r:id="rId367"/>
    <p:sldId id="284" r:id="rId368"/>
    <p:sldId id="287" r:id="rId369"/>
    <p:sldId id="280" r:id="rId370"/>
    <p:sldId id="266" r:id="rId371"/>
    <p:sldId id="288" r:id="rId372"/>
    <p:sldId id="281" r:id="rId373"/>
    <p:sldId id="273" r:id="rId374"/>
    <p:sldId id="289" r:id="rId375"/>
    <p:sldId id="282" r:id="rId376"/>
    <p:sldId id="278" r:id="rId377"/>
    <p:sldId id="290" r:id="rId3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61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10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slideMaster" Target="slideMasters/slideMaster1.xml"/><Relationship Id="rId377" Type="http://schemas.openxmlformats.org/officeDocument/2006/relationships/slide" Target="slides/slide21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slide" Target="slides/slide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2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12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2.xml"/><Relationship Id="rId379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13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presProps" Target="presProps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slide" Target="slides/slide3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14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4.xml"/><Relationship Id="rId381" Type="http://schemas.openxmlformats.org/officeDocument/2006/relationships/viewProps" Target="viewProps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1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theme" Target="theme/theme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6.xml"/><Relationship Id="rId383" Type="http://schemas.openxmlformats.org/officeDocument/2006/relationships/tableStyles" Target="tableStyles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7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20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t>2013/9/6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3.xml"/><Relationship Id="rId13" Type="http://schemas.openxmlformats.org/officeDocument/2006/relationships/customXml" Target="../../customXml/item35.xml"/><Relationship Id="rId18" Type="http://schemas.openxmlformats.org/officeDocument/2006/relationships/customXml" Target="../../customXml/item18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30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45.xml"/><Relationship Id="rId12" Type="http://schemas.openxmlformats.org/officeDocument/2006/relationships/customXml" Target="../../customXml/item184.xml"/><Relationship Id="rId17" Type="http://schemas.openxmlformats.org/officeDocument/2006/relationships/customXml" Target="../../customXml/item200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09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231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151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123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302.xml"/><Relationship Id="rId15" Type="http://schemas.openxmlformats.org/officeDocument/2006/relationships/customXml" Target="../../customXml/item66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71.xml"/><Relationship Id="rId19" Type="http://schemas.openxmlformats.org/officeDocument/2006/relationships/customXml" Target="../../customXml/item273.xml"/><Relationship Id="rId4" Type="http://schemas.openxmlformats.org/officeDocument/2006/relationships/customXml" Target="../../customXml/item318.xml"/><Relationship Id="rId9" Type="http://schemas.openxmlformats.org/officeDocument/2006/relationships/customXml" Target="../../customXml/item181.xml"/><Relationship Id="rId14" Type="http://schemas.openxmlformats.org/officeDocument/2006/relationships/customXml" Target="../../customXml/item38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9.xml"/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195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3.xml"/><Relationship Id="rId21" Type="http://schemas.openxmlformats.org/officeDocument/2006/relationships/customXml" Target="../../customXml/item235.xml"/><Relationship Id="rId7" Type="http://schemas.openxmlformats.org/officeDocument/2006/relationships/customXml" Target="../../customXml/item233.xml"/><Relationship Id="rId12" Type="http://schemas.openxmlformats.org/officeDocument/2006/relationships/customXml" Target="../../customXml/item138.xml"/><Relationship Id="rId17" Type="http://schemas.openxmlformats.org/officeDocument/2006/relationships/customXml" Target="../../customXml/item79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69.xml"/><Relationship Id="rId16" Type="http://schemas.openxmlformats.org/officeDocument/2006/relationships/customXml" Target="../../customXml/item232.xml"/><Relationship Id="rId20" Type="http://schemas.openxmlformats.org/officeDocument/2006/relationships/customXml" Target="../../customXml/item32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168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250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29.xml"/><Relationship Id="rId19" Type="http://schemas.openxmlformats.org/officeDocument/2006/relationships/customXml" Target="../../customXml/item121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182.xml"/><Relationship Id="rId9" Type="http://schemas.openxmlformats.org/officeDocument/2006/relationships/customXml" Target="../../customXml/item272.xml"/><Relationship Id="rId14" Type="http://schemas.openxmlformats.org/officeDocument/2006/relationships/customXml" Target="../../customXml/item22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0.xml"/><Relationship Id="rId13" Type="http://schemas.openxmlformats.org/officeDocument/2006/relationships/customXml" Target="../../customXml/item217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0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25.xml"/><Relationship Id="rId17" Type="http://schemas.openxmlformats.org/officeDocument/2006/relationships/notesSlide" Target="../notesSlides/notesSlide9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8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110.xml"/><Relationship Id="rId24" Type="http://schemas.openxmlformats.org/officeDocument/2006/relationships/slide" Target="slide8.xml"/><Relationship Id="rId5" Type="http://schemas.openxmlformats.org/officeDocument/2006/relationships/customXml" Target="../../customXml/item202.xml"/><Relationship Id="rId15" Type="http://schemas.openxmlformats.org/officeDocument/2006/relationships/customXml" Target="../../customXml/item7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341.xml"/><Relationship Id="rId14" Type="http://schemas.openxmlformats.org/officeDocument/2006/relationships/customXml" Target="../../customXml/item186.xml"/><Relationship Id="rId2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8.xml"/><Relationship Id="rId13" Type="http://schemas.openxmlformats.org/officeDocument/2006/relationships/customXml" Target="../../customXml/item191.xml"/><Relationship Id="rId18" Type="http://schemas.openxmlformats.org/officeDocument/2006/relationships/customXml" Target="../../customXml/item156.xml"/><Relationship Id="rId26" Type="http://schemas.openxmlformats.org/officeDocument/2006/relationships/customXml" Target="../../customXml/item340.xml"/><Relationship Id="rId3" Type="http://schemas.openxmlformats.org/officeDocument/2006/relationships/customXml" Target="../../customXml/item219.xml"/><Relationship Id="rId21" Type="http://schemas.openxmlformats.org/officeDocument/2006/relationships/customXml" Target="../../customXml/item17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42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162.xml"/><Relationship Id="rId25" Type="http://schemas.openxmlformats.org/officeDocument/2006/relationships/customXml" Target="../../customXml/item243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52.xml"/><Relationship Id="rId16" Type="http://schemas.openxmlformats.org/officeDocument/2006/relationships/customXml" Target="../../customXml/item310.xml"/><Relationship Id="rId20" Type="http://schemas.openxmlformats.org/officeDocument/2006/relationships/customXml" Target="../../customXml/item218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265.xml"/><Relationship Id="rId11" Type="http://schemas.openxmlformats.org/officeDocument/2006/relationships/customXml" Target="../../customXml/item252.xml"/><Relationship Id="rId24" Type="http://schemas.openxmlformats.org/officeDocument/2006/relationships/customXml" Target="../../customXml/item153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01.xml"/><Relationship Id="rId15" Type="http://schemas.openxmlformats.org/officeDocument/2006/relationships/customXml" Target="../../customXml/item276.xml"/><Relationship Id="rId23" Type="http://schemas.openxmlformats.org/officeDocument/2006/relationships/customXml" Target="../../customXml/item3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6.xml"/><Relationship Id="rId19" Type="http://schemas.openxmlformats.org/officeDocument/2006/relationships/customXml" Target="../../customXml/item7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26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242.xml"/><Relationship Id="rId22" Type="http://schemas.openxmlformats.org/officeDocument/2006/relationships/customXml" Target="../../customXml/item27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343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8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91.xml"/><Relationship Id="rId12" Type="http://schemas.openxmlformats.org/officeDocument/2006/relationships/customXml" Target="../../customXml/item103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4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352.xml"/><Relationship Id="rId11" Type="http://schemas.openxmlformats.org/officeDocument/2006/relationships/customXml" Target="../../customXml/item81.xml"/><Relationship Id="rId24" Type="http://schemas.openxmlformats.org/officeDocument/2006/relationships/slide" Target="slide8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11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06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74.xml"/><Relationship Id="rId14" Type="http://schemas.openxmlformats.org/officeDocument/2006/relationships/customXml" Target="../../customXml/item45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openxmlformats.org/officeDocument/2006/relationships/customXml" Target="../../customXml/item207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125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82.xml"/><Relationship Id="rId12" Type="http://schemas.openxmlformats.org/officeDocument/2006/relationships/customXml" Target="../../customXml/item171.xml"/><Relationship Id="rId17" Type="http://schemas.openxmlformats.org/officeDocument/2006/relationships/customXml" Target="../../customXml/item133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347.xml"/><Relationship Id="rId16" Type="http://schemas.openxmlformats.org/officeDocument/2006/relationships/customXml" Target="../../customXml/item127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147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88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53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131.xml"/><Relationship Id="rId14" Type="http://schemas.openxmlformats.org/officeDocument/2006/relationships/customXml" Target="../../customXml/item97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38.xml"/><Relationship Id="rId7" Type="http://schemas.openxmlformats.org/officeDocument/2006/relationships/customXml" Target="../../customXml/item270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11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29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6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3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customXml" Target="../../customXml/item321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0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344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2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220.xml"/><Relationship Id="rId24" Type="http://schemas.openxmlformats.org/officeDocument/2006/relationships/slide" Target="slide8.xml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90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7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154.xml"/><Relationship Id="rId7" Type="http://schemas.openxmlformats.org/officeDocument/2006/relationships/customXml" Target="../../customXml/item32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164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30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55.xml"/><Relationship Id="rId9" Type="http://schemas.openxmlformats.org/officeDocument/2006/relationships/customXml" Target="../../customXml/item355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6.xml"/><Relationship Id="rId13" Type="http://schemas.openxmlformats.org/officeDocument/2006/relationships/customXml" Target="../../customXml/item1.xml"/><Relationship Id="rId18" Type="http://schemas.openxmlformats.org/officeDocument/2006/relationships/customXml" Target="../../customXml/item264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67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136.xml"/><Relationship Id="rId12" Type="http://schemas.openxmlformats.org/officeDocument/2006/relationships/customXml" Target="../../customXml/item192.xml"/><Relationship Id="rId17" Type="http://schemas.openxmlformats.org/officeDocument/2006/relationships/customXml" Target="../../customXml/item21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25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342.xml"/><Relationship Id="rId11" Type="http://schemas.openxmlformats.org/officeDocument/2006/relationships/customXml" Target="../../customXml/item301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87.xml"/><Relationship Id="rId15" Type="http://schemas.openxmlformats.org/officeDocument/2006/relationships/customXml" Target="../../customXml/item213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266.xml"/><Relationship Id="rId19" Type="http://schemas.openxmlformats.org/officeDocument/2006/relationships/customXml" Target="../../customXml/item199.xml"/><Relationship Id="rId31" Type="http://schemas.openxmlformats.org/officeDocument/2006/relationships/slide" Target="slide18.xml"/><Relationship Id="rId4" Type="http://schemas.openxmlformats.org/officeDocument/2006/relationships/customXml" Target="../../customXml/item247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26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9.xml"/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293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46.xml"/><Relationship Id="rId21" Type="http://schemas.openxmlformats.org/officeDocument/2006/relationships/customXml" Target="../../customXml/item44.xml"/><Relationship Id="rId34" Type="http://schemas.openxmlformats.org/officeDocument/2006/relationships/slide" Target="slide18.xml"/><Relationship Id="rId7" Type="http://schemas.openxmlformats.org/officeDocument/2006/relationships/customXml" Target="../../customXml/item275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260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114.xml"/><Relationship Id="rId16" Type="http://schemas.openxmlformats.org/officeDocument/2006/relationships/customXml" Target="../../customXml/item224.xml"/><Relationship Id="rId20" Type="http://schemas.openxmlformats.org/officeDocument/2006/relationships/customXml" Target="../../customXml/item11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241.xml"/><Relationship Id="rId11" Type="http://schemas.openxmlformats.org/officeDocument/2006/relationships/customXml" Target="../../customXml/item59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203.xml"/><Relationship Id="rId15" Type="http://schemas.openxmlformats.org/officeDocument/2006/relationships/customXml" Target="../../customXml/item18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326.xml"/><Relationship Id="rId31" Type="http://schemas.openxmlformats.org/officeDocument/2006/relationships/slide" Target="slide8.xml"/><Relationship Id="rId4" Type="http://schemas.openxmlformats.org/officeDocument/2006/relationships/customXml" Target="../../customXml/item180.xml"/><Relationship Id="rId9" Type="http://schemas.openxmlformats.org/officeDocument/2006/relationships/customXml" Target="../../customXml/item348.xml"/><Relationship Id="rId14" Type="http://schemas.openxmlformats.org/officeDocument/2006/relationships/customXml" Target="../../customXml/item163.xml"/><Relationship Id="rId22" Type="http://schemas.openxmlformats.org/officeDocument/2006/relationships/customXml" Target="../../customXml/item76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5.xml"/><Relationship Id="rId13" Type="http://schemas.openxmlformats.org/officeDocument/2006/relationships/customXml" Target="../../customXml/item120.xml"/><Relationship Id="rId18" Type="http://schemas.openxmlformats.org/officeDocument/2006/relationships/customXml" Target="../../customXml/item312.xml"/><Relationship Id="rId26" Type="http://schemas.openxmlformats.org/officeDocument/2006/relationships/notesSlide" Target="../notesSlides/notesSlide4.xml"/><Relationship Id="rId3" Type="http://schemas.openxmlformats.org/officeDocument/2006/relationships/customXml" Target="../../customXml/item70.xml"/><Relationship Id="rId21" Type="http://schemas.openxmlformats.org/officeDocument/2006/relationships/customXml" Target="../../customXml/item254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325.xml"/><Relationship Id="rId17" Type="http://schemas.openxmlformats.org/officeDocument/2006/relationships/customXml" Target="../../customXml/item227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8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297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336.xml"/><Relationship Id="rId11" Type="http://schemas.openxmlformats.org/officeDocument/2006/relationships/customXml" Target="../../customXml/item96.xml"/><Relationship Id="rId24" Type="http://schemas.openxmlformats.org/officeDocument/2006/relationships/customXml" Target="../../customXml/item212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29.xml"/><Relationship Id="rId23" Type="http://schemas.openxmlformats.org/officeDocument/2006/relationships/customXml" Target="../../customXml/item111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281.xml"/><Relationship Id="rId19" Type="http://schemas.openxmlformats.org/officeDocument/2006/relationships/customXml" Target="../../customXml/item280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322.xml"/><Relationship Id="rId14" Type="http://schemas.openxmlformats.org/officeDocument/2006/relationships/customXml" Target="../../customXml/item323.xml"/><Relationship Id="rId22" Type="http://schemas.openxmlformats.org/officeDocument/2006/relationships/customXml" Target="../../customXml/item144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61.xml"/><Relationship Id="rId7" Type="http://schemas.openxmlformats.org/officeDocument/2006/relationships/customXml" Target="../../customXml/item23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10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17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307.xml"/><Relationship Id="rId5" Type="http://schemas.openxmlformats.org/officeDocument/2006/relationships/customXml" Target="../../customXml/item24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2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15.xml"/><Relationship Id="rId9" Type="http://schemas.openxmlformats.org/officeDocument/2006/relationships/customXml" Target="../../customXml/item2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31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07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284.xml"/><Relationship Id="rId11" Type="http://schemas.openxmlformats.org/officeDocument/2006/relationships/customXml" Target="../../customXml/item176.xml"/><Relationship Id="rId5" Type="http://schemas.openxmlformats.org/officeDocument/2006/relationships/customXml" Target="../../customXml/item292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0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287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3853781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13028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158767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14474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733255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2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3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4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5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6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7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8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9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0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1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2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3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5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6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00506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3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308374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3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301142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3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87563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66939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406449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406449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406449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1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1085</Words>
  <Application>Microsoft Office PowerPoint</Application>
  <PresentationFormat>如螢幕大小 (4:3)</PresentationFormat>
  <Paragraphs>465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李哲維</cp:lastModifiedBy>
  <cp:revision>201</cp:revision>
  <dcterms:created xsi:type="dcterms:W3CDTF">2013-08-20T05:20:55Z</dcterms:created>
  <dcterms:modified xsi:type="dcterms:W3CDTF">2013-09-06T06:25:37Z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