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customXml/itemProps198.xml" ContentType="application/vnd.openxmlformats-officedocument.customXmlPropertie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77.xml" ContentType="application/vnd.openxmlformats-officedocument.customXmlProperties+xml"/>
  <Override PartName="/customXml/itemProps288.xml" ContentType="application/vnd.openxmlformats-officedocument.customXmlProperties+xml"/>
  <Override PartName="/customXml/itemProps340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21.xml" ContentType="application/vnd.openxmlformats-officedocument.customXmlProperties+xml"/>
  <Override PartName="/customXml/itemProps132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33.xml" ContentType="application/vnd.openxmlformats-officedocument.customXmlProperties+xml"/>
  <Override PartName="/customXml/itemProps244.xml" ContentType="application/vnd.openxmlformats-officedocument.customXmlProperties+xml"/>
  <Override PartName="/customXml/itemProps280.xml" ContentType="application/vnd.openxmlformats-officedocument.customXmlProperties+xml"/>
  <Override PartName="/customXml/itemProps291.xml" ContentType="application/vnd.openxmlformats-officedocument.customXmlProperties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customXml/itemProps59.xml" ContentType="application/vnd.openxmlformats-officedocument.customXmlProperties+xml"/>
  <Override PartName="/customXml/itemProps1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45.xml" ContentType="application/vnd.openxmlformats-officedocument.customXmlProperties+xml"/>
  <Override PartName="/customXml/itemProps356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48.xml" ContentType="application/vnd.openxmlformats-officedocument.customXmlProperties+xml"/>
  <Override PartName="/customXml/itemProps184.xml" ContentType="application/vnd.openxmlformats-officedocument.customXmlProperties+xml"/>
  <Override PartName="/customXml/itemProps195.xml" ContentType="application/vnd.openxmlformats-officedocument.customXmlProperties+xml"/>
  <Override PartName="/customXml/itemProps200.xml" ContentType="application/vnd.openxmlformats-officedocument.customXmlProperties+xml"/>
  <Override PartName="/customXml/itemProps334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323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01.xml" ContentType="application/vnd.openxmlformats-officedocument.customXmlProperties+xml"/>
  <Override PartName="/customXml/itemProps312.xml" ContentType="application/vnd.openxmlformats-officedocument.customXmlProperties+xml"/>
  <Override PartName="/ppt/diagrams/colors1.xml" ContentType="application/vnd.openxmlformats-officedocument.drawingml.diagramColor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ppt/notesSlides/notesSlide9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ppt/diagrams/data1.xml" ContentType="application/vnd.openxmlformats-officedocument.drawingml.diagramData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ppt/notesSlides/notesSlide8.xml" ContentType="application/vnd.openxmlformats-officedocument.presentationml.notesSlide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ppt/diagrams/quickStyle1.xml" ContentType="application/vnd.openxmlformats-officedocument.drawingml.diagramStyle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ppt/slides/slide20.xml" ContentType="application/vnd.openxmlformats-officedocument.presentationml.slide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ppt/diagrams/layout1.xml" ContentType="application/vnd.openxmlformats-officedocument.drawingml.diagramLayout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1"/>
  </p:sldMasterIdLst>
  <p:notesMasterIdLst>
    <p:notesMasterId r:id="rId384"/>
  </p:notesMasterIdLst>
  <p:sldIdLst>
    <p:sldId id="292" r:id="rId362"/>
    <p:sldId id="291" r:id="rId363"/>
    <p:sldId id="293" r:id="rId364"/>
    <p:sldId id="295" r:id="rId365"/>
    <p:sldId id="296" r:id="rId366"/>
    <p:sldId id="286" r:id="rId367"/>
    <p:sldId id="265" r:id="rId368"/>
    <p:sldId id="272" r:id="rId369"/>
    <p:sldId id="279" r:id="rId370"/>
    <p:sldId id="285" r:id="rId371"/>
    <p:sldId id="283" r:id="rId372"/>
    <p:sldId id="284" r:id="rId373"/>
    <p:sldId id="287" r:id="rId374"/>
    <p:sldId id="280" r:id="rId375"/>
    <p:sldId id="266" r:id="rId376"/>
    <p:sldId id="288" r:id="rId377"/>
    <p:sldId id="281" r:id="rId378"/>
    <p:sldId id="273" r:id="rId379"/>
    <p:sldId id="289" r:id="rId380"/>
    <p:sldId id="282" r:id="rId381"/>
    <p:sldId id="278" r:id="rId382"/>
    <p:sldId id="290" r:id="rId38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C9A"/>
    <a:srgbClr val="D9FDCB"/>
    <a:srgbClr val="C1FBD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13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customXml" Target="../customXml/item345.xml"/><Relationship Id="rId366" Type="http://schemas.openxmlformats.org/officeDocument/2006/relationships/slide" Target="slides/slide5.xml"/><Relationship Id="rId387" Type="http://schemas.openxmlformats.org/officeDocument/2006/relationships/theme" Target="theme/theme1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slide" Target="slides/slide16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slide" Target="slides/slide6.xml"/><Relationship Id="rId388" Type="http://schemas.openxmlformats.org/officeDocument/2006/relationships/tableStyles" Target="tableStyles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7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18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8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1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20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slide" Target="slides/slide10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slideMaster" Target="slideMasters/slideMaster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2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slide" Target="slides/slide11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" Target="slides/slide1.xml"/><Relationship Id="rId383" Type="http://schemas.openxmlformats.org/officeDocument/2006/relationships/slide" Target="slides/slide22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slide" Target="slides/slide12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2.xml"/><Relationship Id="rId384" Type="http://schemas.openxmlformats.org/officeDocument/2006/relationships/notesMaster" Target="notesMasters/notes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" Target="slides/slide13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presProps" Target="presProps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14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4.xml"/><Relationship Id="rId386" Type="http://schemas.openxmlformats.org/officeDocument/2006/relationships/viewProps" Target="viewProp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15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163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738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最少輸入一個欄位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7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009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0636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95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customXml" Target="../../customXml/item60.xml"/><Relationship Id="rId18" Type="http://schemas.openxmlformats.org/officeDocument/2006/relationships/customXml" Target="../../customXml/item172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62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106.xml"/><Relationship Id="rId12" Type="http://schemas.openxmlformats.org/officeDocument/2006/relationships/customXml" Target="../../customXml/item332.xml"/><Relationship Id="rId17" Type="http://schemas.openxmlformats.org/officeDocument/2006/relationships/customXml" Target="../../customXml/item246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323.xml"/><Relationship Id="rId16" Type="http://schemas.openxmlformats.org/officeDocument/2006/relationships/customXml" Target="../../customXml/item275.xml"/><Relationship Id="rId20" Type="http://schemas.openxmlformats.org/officeDocument/2006/relationships/customXml" Target="../../customXml/item166.xml"/><Relationship Id="rId29" Type="http://schemas.openxmlformats.org/officeDocument/2006/relationships/image" Target="../media/image11.png"/><Relationship Id="rId1" Type="http://schemas.openxmlformats.org/officeDocument/2006/relationships/customXml" Target="../../customXml/item296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272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226.xml"/><Relationship Id="rId15" Type="http://schemas.openxmlformats.org/officeDocument/2006/relationships/customXml" Target="../../customXml/item21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89.xml"/><Relationship Id="rId19" Type="http://schemas.openxmlformats.org/officeDocument/2006/relationships/customXml" Target="../../customXml/item240.xml"/><Relationship Id="rId4" Type="http://schemas.openxmlformats.org/officeDocument/2006/relationships/customXml" Target="../../customXml/item337.xml"/><Relationship Id="rId9" Type="http://schemas.openxmlformats.org/officeDocument/2006/relationships/customXml" Target="../../customXml/item207.xml"/><Relationship Id="rId14" Type="http://schemas.openxmlformats.org/officeDocument/2006/relationships/customXml" Target="../../customXml/item124.xml"/><Relationship Id="rId22" Type="http://schemas.openxmlformats.org/officeDocument/2006/relationships/notesSlide" Target="../notesSlides/notesSlide7.xml"/><Relationship Id="rId27" Type="http://schemas.openxmlformats.org/officeDocument/2006/relationships/image" Target="../media/image5.png"/><Relationship Id="rId3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13" Type="http://schemas.openxmlformats.org/officeDocument/2006/relationships/customXml" Target="../../customXml/item227.xml"/><Relationship Id="rId18" Type="http://schemas.openxmlformats.org/officeDocument/2006/relationships/customXml" Target="../../customXml/item190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256.xml"/><Relationship Id="rId21" Type="http://schemas.openxmlformats.org/officeDocument/2006/relationships/customXml" Target="../../customXml/item291.xml"/><Relationship Id="rId7" Type="http://schemas.openxmlformats.org/officeDocument/2006/relationships/customXml" Target="../../customXml/item149.xml"/><Relationship Id="rId12" Type="http://schemas.openxmlformats.org/officeDocument/2006/relationships/customXml" Target="../../customXml/item318.xml"/><Relationship Id="rId17" Type="http://schemas.openxmlformats.org/officeDocument/2006/relationships/customXml" Target="../../customXml/item9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331.xml"/><Relationship Id="rId16" Type="http://schemas.openxmlformats.org/officeDocument/2006/relationships/customXml" Target="../../customXml/item90.xml"/><Relationship Id="rId20" Type="http://schemas.openxmlformats.org/officeDocument/2006/relationships/customXml" Target="../../customXml/item31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259.xml"/><Relationship Id="rId6" Type="http://schemas.openxmlformats.org/officeDocument/2006/relationships/customXml" Target="../../customXml/item284.xml"/><Relationship Id="rId11" Type="http://schemas.openxmlformats.org/officeDocument/2006/relationships/customXml" Target="../../customXml/item239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181.xml"/><Relationship Id="rId15" Type="http://schemas.openxmlformats.org/officeDocument/2006/relationships/customXml" Target="../../customXml/item16.xml"/><Relationship Id="rId23" Type="http://schemas.openxmlformats.org/officeDocument/2006/relationships/notesSlide" Target="../notesSlides/notesSlide8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297.xml"/><Relationship Id="rId19" Type="http://schemas.openxmlformats.org/officeDocument/2006/relationships/customXml" Target="../../customXml/item267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301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307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9.xml"/><Relationship Id="rId13" Type="http://schemas.openxmlformats.org/officeDocument/2006/relationships/customXml" Target="../../customXml/item235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344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263.xml"/><Relationship Id="rId12" Type="http://schemas.openxmlformats.org/officeDocument/2006/relationships/customXml" Target="../../customXml/item177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11.xml"/><Relationship Id="rId16" Type="http://schemas.openxmlformats.org/officeDocument/2006/relationships/customXml" Target="../../customXml/item350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87.xml"/><Relationship Id="rId11" Type="http://schemas.openxmlformats.org/officeDocument/2006/relationships/customXml" Target="../../customXml/item327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69.xml"/><Relationship Id="rId15" Type="http://schemas.openxmlformats.org/officeDocument/2006/relationships/customXml" Target="../../customXml/item180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73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216.xml"/><Relationship Id="rId14" Type="http://schemas.openxmlformats.org/officeDocument/2006/relationships/customXml" Target="../../customXml/item277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1.xml"/><Relationship Id="rId13" Type="http://schemas.openxmlformats.org/officeDocument/2006/relationships/customXml" Target="../../customXml/item82.xml"/><Relationship Id="rId18" Type="http://schemas.openxmlformats.org/officeDocument/2006/relationships/customXml" Target="../../customXml/item266.xml"/><Relationship Id="rId26" Type="http://schemas.openxmlformats.org/officeDocument/2006/relationships/customXml" Target="../../customXml/item250.xml"/><Relationship Id="rId3" Type="http://schemas.openxmlformats.org/officeDocument/2006/relationships/customXml" Target="../../customXml/item176.xml"/><Relationship Id="rId21" Type="http://schemas.openxmlformats.org/officeDocument/2006/relationships/customXml" Target="../../customXml/item3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8.xml"/><Relationship Id="rId12" Type="http://schemas.openxmlformats.org/officeDocument/2006/relationships/customXml" Target="../../customXml/item223.xml"/><Relationship Id="rId17" Type="http://schemas.openxmlformats.org/officeDocument/2006/relationships/customXml" Target="../../customXml/item127.xml"/><Relationship Id="rId25" Type="http://schemas.openxmlformats.org/officeDocument/2006/relationships/customXml" Target="../../customXml/item146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84.xml"/><Relationship Id="rId16" Type="http://schemas.openxmlformats.org/officeDocument/2006/relationships/customXml" Target="../../customXml/item194.xml"/><Relationship Id="rId20" Type="http://schemas.openxmlformats.org/officeDocument/2006/relationships/customXml" Target="../../customXml/item270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158.xml"/><Relationship Id="rId11" Type="http://schemas.openxmlformats.org/officeDocument/2006/relationships/customXml" Target="../../customXml/item360.xml"/><Relationship Id="rId24" Type="http://schemas.openxmlformats.org/officeDocument/2006/relationships/customXml" Target="../../customXml/item2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236.xml"/><Relationship Id="rId15" Type="http://schemas.openxmlformats.org/officeDocument/2006/relationships/customXml" Target="../../customXml/item50.xml"/><Relationship Id="rId23" Type="http://schemas.openxmlformats.org/officeDocument/2006/relationships/customXml" Target="../../customXml/item265.xml"/><Relationship Id="rId28" Type="http://schemas.openxmlformats.org/officeDocument/2006/relationships/notesSlide" Target="../notesSlides/notesSlide10.xml"/><Relationship Id="rId10" Type="http://schemas.openxmlformats.org/officeDocument/2006/relationships/customXml" Target="../../customXml/item49.xml"/><Relationship Id="rId19" Type="http://schemas.openxmlformats.org/officeDocument/2006/relationships/customXml" Target="../../customXml/item198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134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68.xml"/><Relationship Id="rId22" Type="http://schemas.openxmlformats.org/officeDocument/2006/relationships/customXml" Target="../../customXml/item164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customXml" Target="../../customXml/item254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27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78.xml"/><Relationship Id="rId12" Type="http://schemas.openxmlformats.org/officeDocument/2006/relationships/customXml" Target="../../customXml/item161.xml"/><Relationship Id="rId17" Type="http://schemas.openxmlformats.org/officeDocument/2006/relationships/notesSlide" Target="../notesSlides/notesSlide1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0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91.xml"/><Relationship Id="rId6" Type="http://schemas.openxmlformats.org/officeDocument/2006/relationships/customXml" Target="../../customXml/item260.xml"/><Relationship Id="rId11" Type="http://schemas.openxmlformats.org/officeDocument/2006/relationships/customXml" Target="../../customXml/item315.xml"/><Relationship Id="rId24" Type="http://schemas.openxmlformats.org/officeDocument/2006/relationships/slide" Target="slide8.xml"/><Relationship Id="rId5" Type="http://schemas.openxmlformats.org/officeDocument/2006/relationships/customXml" Target="../../customXml/item22.xml"/><Relationship Id="rId15" Type="http://schemas.openxmlformats.org/officeDocument/2006/relationships/customXml" Target="../../customXml/item192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54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21.xml"/><Relationship Id="rId9" Type="http://schemas.openxmlformats.org/officeDocument/2006/relationships/customXml" Target="../../customXml/item91.xml"/><Relationship Id="rId14" Type="http://schemas.openxmlformats.org/officeDocument/2006/relationships/customXml" Target="../../customXml/item244.xm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2.xml"/><Relationship Id="rId13" Type="http://schemas.openxmlformats.org/officeDocument/2006/relationships/customXml" Target="../../customXml/item186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7.xml"/><Relationship Id="rId3" Type="http://schemas.openxmlformats.org/officeDocument/2006/relationships/customXml" Target="../../customXml/item117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281.xml"/><Relationship Id="rId12" Type="http://schemas.openxmlformats.org/officeDocument/2006/relationships/customXml" Target="../../customXml/item237.xml"/><Relationship Id="rId17" Type="http://schemas.openxmlformats.org/officeDocument/2006/relationships/customXml" Target="../../customXml/item334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157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147.xml"/><Relationship Id="rId11" Type="http://schemas.openxmlformats.org/officeDocument/2006/relationships/customXml" Target="../../customXml/item187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285.xml"/><Relationship Id="rId15" Type="http://schemas.openxmlformats.org/officeDocument/2006/relationships/customXml" Target="../../customXml/item1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102.xml"/><Relationship Id="rId19" Type="http://schemas.openxmlformats.org/officeDocument/2006/relationships/notesSlide" Target="../notesSlides/notesSlide12.xml"/><Relationship Id="rId4" Type="http://schemas.openxmlformats.org/officeDocument/2006/relationships/customXml" Target="../../customXml/item81.xml"/><Relationship Id="rId9" Type="http://schemas.openxmlformats.org/officeDocument/2006/relationships/customXml" Target="../../customXml/item64.xml"/><Relationship Id="rId14" Type="http://schemas.openxmlformats.org/officeDocument/2006/relationships/customXml" Target="../../customXml/item28.xml"/><Relationship Id="rId22" Type="http://schemas.openxmlformats.org/officeDocument/2006/relationships/image" Target="../media/image3.png"/><Relationship Id="rId27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143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29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02.xml"/><Relationship Id="rId6" Type="http://schemas.openxmlformats.org/officeDocument/2006/relationships/customXml" Target="../../customXml/item209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51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1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6.xml"/><Relationship Id="rId13" Type="http://schemas.openxmlformats.org/officeDocument/2006/relationships/customXml" Target="../../customXml/item123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7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319.xml"/><Relationship Id="rId12" Type="http://schemas.openxmlformats.org/officeDocument/2006/relationships/customXml" Target="../../customXml/item63.xml"/><Relationship Id="rId17" Type="http://schemas.openxmlformats.org/officeDocument/2006/relationships/notesSlide" Target="../notesSlides/notesSlide13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5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38.xml"/><Relationship Id="rId6" Type="http://schemas.openxmlformats.org/officeDocument/2006/relationships/customXml" Target="../../customXml/item179.xml"/><Relationship Id="rId11" Type="http://schemas.openxmlformats.org/officeDocument/2006/relationships/customXml" Target="../../customXml/item305.xml"/><Relationship Id="rId24" Type="http://schemas.openxmlformats.org/officeDocument/2006/relationships/slide" Target="slide8.xml"/><Relationship Id="rId5" Type="http://schemas.openxmlformats.org/officeDocument/2006/relationships/customXml" Target="../../customXml/item300.xml"/><Relationship Id="rId15" Type="http://schemas.openxmlformats.org/officeDocument/2006/relationships/customXml" Target="../../customXml/item178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2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42.xml"/><Relationship Id="rId9" Type="http://schemas.openxmlformats.org/officeDocument/2006/relationships/customXml" Target="../../customXml/item355.xml"/><Relationship Id="rId14" Type="http://schemas.openxmlformats.org/officeDocument/2006/relationships/customXml" Target="../../customXml/item288.xml"/><Relationship Id="rId2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image" Target="../media/image2.png"/><Relationship Id="rId18" Type="http://schemas.openxmlformats.org/officeDocument/2006/relationships/slide" Target="slide18.xml"/><Relationship Id="rId3" Type="http://schemas.openxmlformats.org/officeDocument/2006/relationships/customXml" Target="../../customXml/item136.xml"/><Relationship Id="rId7" Type="http://schemas.openxmlformats.org/officeDocument/2006/relationships/customXml" Target="../../customXml/item290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06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12.xml"/><Relationship Id="rId6" Type="http://schemas.openxmlformats.org/officeDocument/2006/relationships/customXml" Target="../../customXml/item46.xml"/><Relationship Id="rId11" Type="http://schemas.openxmlformats.org/officeDocument/2006/relationships/notesSlide" Target="../notesSlides/notesSlide14.xml"/><Relationship Id="rId5" Type="http://schemas.openxmlformats.org/officeDocument/2006/relationships/customXml" Target="../../customXml/item11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110.xml"/><Relationship Id="rId1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5.xml"/><Relationship Id="rId13" Type="http://schemas.openxmlformats.org/officeDocument/2006/relationships/customXml" Target="../../customXml/item171.xml"/><Relationship Id="rId18" Type="http://schemas.openxmlformats.org/officeDocument/2006/relationships/customXml" Target="../../customXml/item224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97.xml"/><Relationship Id="rId21" Type="http://schemas.openxmlformats.org/officeDocument/2006/relationships/notesSlide" Target="../notesSlides/notesSlide2.xml"/><Relationship Id="rId7" Type="http://schemas.openxmlformats.org/officeDocument/2006/relationships/customXml" Target="../../customXml/item276.xml"/><Relationship Id="rId12" Type="http://schemas.openxmlformats.org/officeDocument/2006/relationships/customXml" Target="../../customXml/item145.xml"/><Relationship Id="rId17" Type="http://schemas.openxmlformats.org/officeDocument/2006/relationships/customXml" Target="../../customXml/item339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113.xml"/><Relationship Id="rId16" Type="http://schemas.openxmlformats.org/officeDocument/2006/relationships/customXml" Target="../../customXml/item150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21.xml"/><Relationship Id="rId11" Type="http://schemas.openxmlformats.org/officeDocument/2006/relationships/customXml" Target="../../customXml/item36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99.xml"/><Relationship Id="rId15" Type="http://schemas.openxmlformats.org/officeDocument/2006/relationships/customXml" Target="../../customXml/item309.xml"/><Relationship Id="rId23" Type="http://schemas.openxmlformats.org/officeDocument/2006/relationships/image" Target="../media/image2.png"/><Relationship Id="rId28" Type="http://schemas.openxmlformats.org/officeDocument/2006/relationships/slide" Target="slide8.xml"/><Relationship Id="rId10" Type="http://schemas.openxmlformats.org/officeDocument/2006/relationships/customXml" Target="../../customXml/item310.xml"/><Relationship Id="rId19" Type="http://schemas.openxmlformats.org/officeDocument/2006/relationships/customXml" Target="../../customXml/item320.xml"/><Relationship Id="rId31" Type="http://schemas.openxmlformats.org/officeDocument/2006/relationships/slide" Target="slide18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347.xml"/><Relationship Id="rId14" Type="http://schemas.openxmlformats.org/officeDocument/2006/relationships/customXml" Target="../../customXml/item357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1.xml"/><Relationship Id="rId13" Type="http://schemas.openxmlformats.org/officeDocument/2006/relationships/customXml" Target="../../customXml/item141.xml"/><Relationship Id="rId18" Type="http://schemas.openxmlformats.org/officeDocument/2006/relationships/customXml" Target="../../customXml/item93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95.xml"/><Relationship Id="rId21" Type="http://schemas.openxmlformats.org/officeDocument/2006/relationships/customXml" Target="../../customXml/item71.xml"/><Relationship Id="rId34" Type="http://schemas.openxmlformats.org/officeDocument/2006/relationships/slide" Target="slide18.xml"/><Relationship Id="rId7" Type="http://schemas.openxmlformats.org/officeDocument/2006/relationships/customXml" Target="../../customXml/item264.xml"/><Relationship Id="rId12" Type="http://schemas.openxmlformats.org/officeDocument/2006/relationships/customXml" Target="../../customXml/item257.xml"/><Relationship Id="rId17" Type="http://schemas.openxmlformats.org/officeDocument/2006/relationships/customXml" Target="../../customXml/item155.xml"/><Relationship Id="rId25" Type="http://schemas.openxmlformats.org/officeDocument/2006/relationships/image" Target="../media/image1.png"/><Relationship Id="rId33" Type="http://schemas.openxmlformats.org/officeDocument/2006/relationships/image" Target="../media/image8.png"/><Relationship Id="rId2" Type="http://schemas.openxmlformats.org/officeDocument/2006/relationships/customXml" Target="../../customXml/item221.xml"/><Relationship Id="rId16" Type="http://schemas.openxmlformats.org/officeDocument/2006/relationships/customXml" Target="../../customXml/item233.xml"/><Relationship Id="rId20" Type="http://schemas.openxmlformats.org/officeDocument/2006/relationships/customXml" Target="../../customXml/item139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87.xml"/><Relationship Id="rId6" Type="http://schemas.openxmlformats.org/officeDocument/2006/relationships/customXml" Target="../../customXml/item94.xml"/><Relationship Id="rId11" Type="http://schemas.openxmlformats.org/officeDocument/2006/relationships/customXml" Target="../../customXml/item248.xml"/><Relationship Id="rId24" Type="http://schemas.openxmlformats.org/officeDocument/2006/relationships/notesSlide" Target="../notesSlides/notesSlide3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109.xml"/><Relationship Id="rId15" Type="http://schemas.openxmlformats.org/officeDocument/2006/relationships/customXml" Target="../../customXml/item26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36" Type="http://schemas.openxmlformats.org/officeDocument/2006/relationships/image" Target="../media/image10.png"/><Relationship Id="rId10" Type="http://schemas.openxmlformats.org/officeDocument/2006/relationships/customXml" Target="../../customXml/item243.xml"/><Relationship Id="rId19" Type="http://schemas.openxmlformats.org/officeDocument/2006/relationships/customXml" Target="../../customXml/item313.xml"/><Relationship Id="rId31" Type="http://schemas.openxmlformats.org/officeDocument/2006/relationships/slide" Target="slide8.xml"/><Relationship Id="rId4" Type="http://schemas.openxmlformats.org/officeDocument/2006/relationships/customXml" Target="../../customXml/item293.xml"/><Relationship Id="rId9" Type="http://schemas.openxmlformats.org/officeDocument/2006/relationships/customXml" Target="../../customXml/item268.xml"/><Relationship Id="rId14" Type="http://schemas.openxmlformats.org/officeDocument/2006/relationships/customXml" Target="../../customXml/item100.xml"/><Relationship Id="rId22" Type="http://schemas.openxmlformats.org/officeDocument/2006/relationships/customXml" Target="../../customXml/item271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8.xml"/><Relationship Id="rId13" Type="http://schemas.openxmlformats.org/officeDocument/2006/relationships/customXml" Target="../../customXml/item97.xml"/><Relationship Id="rId18" Type="http://schemas.openxmlformats.org/officeDocument/2006/relationships/customXml" Target="../../customXml/item346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280.xml"/><Relationship Id="rId21" Type="http://schemas.openxmlformats.org/officeDocument/2006/relationships/customXml" Target="../../customXml/item335.xml"/><Relationship Id="rId34" Type="http://schemas.openxmlformats.org/officeDocument/2006/relationships/slide" Target="slide8.xml"/><Relationship Id="rId7" Type="http://schemas.openxmlformats.org/officeDocument/2006/relationships/customXml" Target="../../customXml/item324.xml"/><Relationship Id="rId12" Type="http://schemas.openxmlformats.org/officeDocument/2006/relationships/customXml" Target="../../customXml/item229.xml"/><Relationship Id="rId17" Type="http://schemas.openxmlformats.org/officeDocument/2006/relationships/customXml" Target="../../customXml/item348.xml"/><Relationship Id="rId25" Type="http://schemas.openxmlformats.org/officeDocument/2006/relationships/customXml" Target="../../customXml/item73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234.xml"/><Relationship Id="rId16" Type="http://schemas.openxmlformats.org/officeDocument/2006/relationships/customXml" Target="../../customXml/item92.xml"/><Relationship Id="rId20" Type="http://schemas.openxmlformats.org/officeDocument/2006/relationships/customXml" Target="../../customXml/item189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101.xml"/><Relationship Id="rId6" Type="http://schemas.openxmlformats.org/officeDocument/2006/relationships/customXml" Target="../../customXml/item199.xml"/><Relationship Id="rId11" Type="http://schemas.openxmlformats.org/officeDocument/2006/relationships/customXml" Target="../../customXml/item304.xml"/><Relationship Id="rId24" Type="http://schemas.openxmlformats.org/officeDocument/2006/relationships/customXml" Target="../../customXml/item114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38.xml"/><Relationship Id="rId15" Type="http://schemas.openxmlformats.org/officeDocument/2006/relationships/customXml" Target="../../customXml/item258.xml"/><Relationship Id="rId23" Type="http://schemas.openxmlformats.org/officeDocument/2006/relationships/customXml" Target="../../customXml/item262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252.xml"/><Relationship Id="rId19" Type="http://schemas.openxmlformats.org/officeDocument/2006/relationships/customXml" Target="../../customXml/item79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251.xml"/><Relationship Id="rId9" Type="http://schemas.openxmlformats.org/officeDocument/2006/relationships/customXml" Target="../../customXml/item95.xml"/><Relationship Id="rId14" Type="http://schemas.openxmlformats.org/officeDocument/2006/relationships/customXml" Target="../../customXml/item201.xml"/><Relationship Id="rId22" Type="http://schemas.openxmlformats.org/officeDocument/2006/relationships/customXml" Target="../../customXml/item317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9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11.xml"/><Relationship Id="rId7" Type="http://schemas.openxmlformats.org/officeDocument/2006/relationships/customXml" Target="../../customXml/item13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316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343.xml"/><Relationship Id="rId6" Type="http://schemas.openxmlformats.org/officeDocument/2006/relationships/customXml" Target="../../customXml/item294.xml"/><Relationship Id="rId11" Type="http://schemas.openxmlformats.org/officeDocument/2006/relationships/customXml" Target="../../customXml/item205.xml"/><Relationship Id="rId5" Type="http://schemas.openxmlformats.org/officeDocument/2006/relationships/customXml" Target="../../customXml/item330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52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160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4.xml"/><Relationship Id="rId13" Type="http://schemas.openxmlformats.org/officeDocument/2006/relationships/customXml" Target="../../customXml/item43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88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65.xml"/><Relationship Id="rId12" Type="http://schemas.openxmlformats.org/officeDocument/2006/relationships/customXml" Target="../../customXml/item96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83.xml"/><Relationship Id="rId16" Type="http://schemas.openxmlformats.org/officeDocument/2006/relationships/notesSlide" Target="../notesSlides/notesSlide6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336.xml"/><Relationship Id="rId6" Type="http://schemas.openxmlformats.org/officeDocument/2006/relationships/customXml" Target="../../customXml/item338.xml"/><Relationship Id="rId11" Type="http://schemas.openxmlformats.org/officeDocument/2006/relationships/customXml" Target="../../customXml/item138.xml"/><Relationship Id="rId5" Type="http://schemas.openxmlformats.org/officeDocument/2006/relationships/customXml" Target="../../customXml/item48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56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06.xml"/><Relationship Id="rId9" Type="http://schemas.openxmlformats.org/officeDocument/2006/relationships/customXml" Target="../../customXml/item358.xml"/><Relationship Id="rId14" Type="http://schemas.openxmlformats.org/officeDocument/2006/relationships/customXml" Target="../../customXml/item80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8294650"/>
              </p:ext>
            </p:extLst>
          </p:nvPr>
        </p:nvGraphicFramePr>
        <p:xfrm>
          <a:off x="3293072" y="3861048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39785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93637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0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5037814"/>
            <a:ext cx="520142" cy="230832"/>
            <a:chOff x="4356895" y="3334651"/>
            <a:chExt cx="520142" cy="230832"/>
          </a:xfrm>
        </p:grpSpPr>
        <p:sp>
          <p:nvSpPr>
            <p:cNvPr id="91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5" name="Content"/>
          <p:cNvSpPr/>
          <p:nvPr>
            <p:custDataLst>
              <p:custData r:id="rId14"/>
            </p:custDataLst>
          </p:nvPr>
        </p:nvSpPr>
        <p:spPr>
          <a:xfrm>
            <a:off x="5839112" y="615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5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6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5466632"/>
              </p:ext>
            </p:extLst>
          </p:nvPr>
        </p:nvGraphicFramePr>
        <p:xfrm>
          <a:off x="3293072" y="3789040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1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9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532584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21629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8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4965806"/>
            <a:ext cx="520142" cy="230832"/>
            <a:chOff x="4356895" y="3334651"/>
            <a:chExt cx="520142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14"/>
            </p:custDataLst>
          </p:nvPr>
        </p:nvSpPr>
        <p:spPr>
          <a:xfrm>
            <a:off x="5839112" y="60808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5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6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7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7524328" y="3573016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0" name="Content"/>
          <p:cNvSpPr/>
          <p:nvPr>
            <p:custDataLst>
              <p:custData r:id="rId2"/>
            </p:custDataLst>
          </p:nvPr>
        </p:nvSpPr>
        <p:spPr>
          <a:xfrm>
            <a:off x="2286336" y="189667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3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4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5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6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7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8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9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10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1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2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3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4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5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6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員編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22336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610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6" action="ppaction://hlinksldjump"/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6" action="ppaction://hlinksldjump"/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6" action="ppaction://hlinksldjump"/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6" action="ppaction://hlinksldjump"/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7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8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hlinkClick r:id="rId2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85287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hlinkClick r:id="rId27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3483065" y="223048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1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2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3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08589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493867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=""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5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7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8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hlinkClick r:id="rId18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99079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=""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1549542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="" xmlns:p14="http://schemas.microsoft.com/office/powerpoint/2010/main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="" xmlns:p14="http://schemas.microsoft.com/office/powerpoint/2010/main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4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4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371" y="5054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289127" y="908638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1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2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="" xmlns:p14="http://schemas.microsoft.com/office/powerpoint/2010/main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7596336" y="3573016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矩形 3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012881"/>
              </p:ext>
            </p:extLst>
          </p:nvPr>
        </p:nvGraphicFramePr>
        <p:xfrm>
          <a:off x="785253" y="1706617"/>
          <a:ext cx="7588968" cy="22860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角色相關作業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422108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2206440" y="3717032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4710756" y="3717032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3491880" y="3717032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A198378-DC93-4735-9155-3E570C5E7B1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44D7596-0FD5-40C6-817C-FB04AED29B4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F2C0E371-EDEC-4AFC-801B-EA86A21854D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9021BE8C-B340-4197-93F3-3741EA95595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2AD397A7-DA68-4B34-A331-1E433BA1974F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90B3D18A-DB11-4555-A91F-9C82EC0D5A4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FFAA5CC9-39F7-4B7B-858B-EAC0060638B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7ECD278-CCAD-4DCE-BA16-9672F6D6DFE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A203143-C2D7-4FAD-A5D8-07E7BEFD07C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7D682C5-D4FF-4072-9D9D-330D83C6335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1119</Words>
  <Application>Microsoft Office PowerPoint</Application>
  <PresentationFormat>如螢幕大小 (4:3)</PresentationFormat>
  <Paragraphs>472</Paragraphs>
  <Slides>22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個人密碼變更</vt:lpstr>
      <vt:lpstr>投影片 2</vt:lpstr>
      <vt:lpstr>密碼還原</vt:lpstr>
      <vt:lpstr>投影片 4</vt:lpstr>
      <vt:lpstr>投影片 5</vt:lpstr>
      <vt:lpstr>角色設定</vt:lpstr>
      <vt:lpstr>投影片 7</vt:lpstr>
      <vt:lpstr>投影片 8</vt:lpstr>
      <vt:lpstr>投影片 9</vt:lpstr>
      <vt:lpstr>功能清單設定</vt:lpstr>
      <vt:lpstr>群組維護</vt:lpstr>
      <vt:lpstr>群組維護</vt:lpstr>
      <vt:lpstr>權限設定-功能清單對應設定</vt:lpstr>
      <vt:lpstr>投影片 14</vt:lpstr>
      <vt:lpstr>投影片 15</vt:lpstr>
      <vt:lpstr>權限設定-帳號對應設定</vt:lpstr>
      <vt:lpstr>投影片 17</vt:lpstr>
      <vt:lpstr>投影片 18</vt:lpstr>
      <vt:lpstr>權限設定-組織查詢範圍設定</vt:lpstr>
      <vt:lpstr>投影片 20</vt:lpstr>
      <vt:lpstr>投影片 21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c1210910</cp:lastModifiedBy>
  <cp:revision>208</cp:revision>
  <dcterms:created xsi:type="dcterms:W3CDTF">2013-08-20T05:20:55Z</dcterms:created>
  <dcterms:modified xsi:type="dcterms:W3CDTF">2013-09-23T06:40:32Z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