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2"/>
  </p:sldMasterIdLst>
  <p:notesMasterIdLst>
    <p:notesMasterId r:id="rId385"/>
  </p:notesMasterIdLst>
  <p:sldIdLst>
    <p:sldId id="292" r:id="rId363"/>
    <p:sldId id="291" r:id="rId364"/>
    <p:sldId id="293" r:id="rId365"/>
    <p:sldId id="295" r:id="rId366"/>
    <p:sldId id="296" r:id="rId367"/>
    <p:sldId id="286" r:id="rId368"/>
    <p:sldId id="265" r:id="rId369"/>
    <p:sldId id="272" r:id="rId370"/>
    <p:sldId id="279" r:id="rId371"/>
    <p:sldId id="285" r:id="rId372"/>
    <p:sldId id="283" r:id="rId373"/>
    <p:sldId id="284" r:id="rId374"/>
    <p:sldId id="287" r:id="rId375"/>
    <p:sldId id="280" r:id="rId376"/>
    <p:sldId id="266" r:id="rId377"/>
    <p:sldId id="288" r:id="rId378"/>
    <p:sldId id="281" r:id="rId379"/>
    <p:sldId id="273" r:id="rId380"/>
    <p:sldId id="289" r:id="rId381"/>
    <p:sldId id="282" r:id="rId382"/>
    <p:sldId id="278" r:id="rId383"/>
    <p:sldId id="290" r:id="rId3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4.xml"/><Relationship Id="rId387" Type="http://schemas.openxmlformats.org/officeDocument/2006/relationships/viewProps" Target="viewProps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5.xml"/><Relationship Id="rId388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6.xml"/><Relationship Id="rId389" Type="http://schemas.openxmlformats.org/officeDocument/2006/relationships/tableStyles" Target="tableStyles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7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7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8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8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0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Master" Target="slideMasters/slideMaster1.xml"/><Relationship Id="rId383" Type="http://schemas.openxmlformats.org/officeDocument/2006/relationships/slide" Target="slides/slide2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1.xml"/><Relationship Id="rId384" Type="http://schemas.openxmlformats.org/officeDocument/2006/relationships/slide" Target="slides/slide2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3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3.xml"/><Relationship Id="rId386" Type="http://schemas.openxmlformats.org/officeDocument/2006/relationships/presProps" Target="pres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1.xml"/><Relationship Id="rId13" Type="http://schemas.openxmlformats.org/officeDocument/2006/relationships/customXml" Target="../../customXml/item257.xml"/><Relationship Id="rId18" Type="http://schemas.openxmlformats.org/officeDocument/2006/relationships/customXml" Target="../../customXml/item8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02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42.xml"/><Relationship Id="rId12" Type="http://schemas.openxmlformats.org/officeDocument/2006/relationships/customXml" Target="../../customXml/item279.xml"/><Relationship Id="rId17" Type="http://schemas.openxmlformats.org/officeDocument/2006/relationships/customXml" Target="../../customXml/item339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329.xml"/><Relationship Id="rId16" Type="http://schemas.openxmlformats.org/officeDocument/2006/relationships/customXml" Target="../../customXml/item254.xml"/><Relationship Id="rId20" Type="http://schemas.openxmlformats.org/officeDocument/2006/relationships/customXml" Target="../../customXml/item243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201.xml"/><Relationship Id="rId11" Type="http://schemas.openxmlformats.org/officeDocument/2006/relationships/customXml" Target="../../customXml/item146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4.xml"/><Relationship Id="rId15" Type="http://schemas.openxmlformats.org/officeDocument/2006/relationships/customXml" Target="../../customXml/item32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87.xml"/><Relationship Id="rId19" Type="http://schemas.openxmlformats.org/officeDocument/2006/relationships/customXml" Target="../../customXml/item123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85.xml"/><Relationship Id="rId14" Type="http://schemas.openxmlformats.org/officeDocument/2006/relationships/customXml" Target="../../customXml/item238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336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22.xml"/><Relationship Id="rId21" Type="http://schemas.openxmlformats.org/officeDocument/2006/relationships/customXml" Target="../../customXml/item74.xml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176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45.xml"/><Relationship Id="rId16" Type="http://schemas.openxmlformats.org/officeDocument/2006/relationships/customXml" Target="../../customXml/item208.xml"/><Relationship Id="rId20" Type="http://schemas.openxmlformats.org/officeDocument/2006/relationships/customXml" Target="../../customXml/item346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105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195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289.xml"/><Relationship Id="rId19" Type="http://schemas.openxmlformats.org/officeDocument/2006/relationships/customXml" Target="../../customXml/item340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295.xml"/><Relationship Id="rId9" Type="http://schemas.openxmlformats.org/officeDocument/2006/relationships/customXml" Target="../../customXml/item302.xml"/><Relationship Id="rId14" Type="http://schemas.openxmlformats.org/officeDocument/2006/relationships/customXml" Target="../../customXml/item148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4.xml"/><Relationship Id="rId13" Type="http://schemas.openxmlformats.org/officeDocument/2006/relationships/customXml" Target="../../customXml/item321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30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261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175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316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11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20.xml"/><Relationship Id="rId15" Type="http://schemas.openxmlformats.org/officeDocument/2006/relationships/customXml" Target="../../customXml/item35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19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323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186.xml"/><Relationship Id="rId18" Type="http://schemas.openxmlformats.org/officeDocument/2006/relationships/customXml" Target="../../customXml/item305.xml"/><Relationship Id="rId26" Type="http://schemas.openxmlformats.org/officeDocument/2006/relationships/customXml" Target="../../customXml/item106.xml"/><Relationship Id="rId3" Type="http://schemas.openxmlformats.org/officeDocument/2006/relationships/customXml" Target="../../customXml/item222.xml"/><Relationship Id="rId21" Type="http://schemas.openxmlformats.org/officeDocument/2006/relationships/customXml" Target="../../customXml/item319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343.xml"/><Relationship Id="rId25" Type="http://schemas.openxmlformats.org/officeDocument/2006/relationships/customXml" Target="../../customXml/item275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226.xml"/><Relationship Id="rId16" Type="http://schemas.openxmlformats.org/officeDocument/2006/relationships/customXml" Target="../../customXml/item361.xml"/><Relationship Id="rId20" Type="http://schemas.openxmlformats.org/officeDocument/2006/relationships/customXml" Target="../../customXml/item73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266.xml"/><Relationship Id="rId24" Type="http://schemas.openxmlformats.org/officeDocument/2006/relationships/customXml" Target="../../customXml/item285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327.xml"/><Relationship Id="rId15" Type="http://schemas.openxmlformats.org/officeDocument/2006/relationships/customXml" Target="../../customXml/item120.xml"/><Relationship Id="rId23" Type="http://schemas.openxmlformats.org/officeDocument/2006/relationships/customXml" Target="../../customXml/item270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158.xml"/><Relationship Id="rId19" Type="http://schemas.openxmlformats.org/officeDocument/2006/relationships/customXml" Target="../../customXml/item262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57.xml"/><Relationship Id="rId9" Type="http://schemas.openxmlformats.org/officeDocument/2006/relationships/customXml" Target="../../customXml/item252.xml"/><Relationship Id="rId14" Type="http://schemas.openxmlformats.org/officeDocument/2006/relationships/customXml" Target="../../customXml/item272.xml"/><Relationship Id="rId22" Type="http://schemas.openxmlformats.org/officeDocument/2006/relationships/customXml" Target="../../customXml/item173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13" Type="http://schemas.openxmlformats.org/officeDocument/2006/relationships/customXml" Target="../../customXml/item25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5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68.xml"/><Relationship Id="rId12" Type="http://schemas.openxmlformats.org/officeDocument/2006/relationships/customXml" Target="../../customXml/item65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3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58.xml"/><Relationship Id="rId24" Type="http://schemas.openxmlformats.org/officeDocument/2006/relationships/slide" Target="slide8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4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9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63.xml"/><Relationship Id="rId9" Type="http://schemas.openxmlformats.org/officeDocument/2006/relationships/customXml" Target="../../customXml/item241.xml"/><Relationship Id="rId14" Type="http://schemas.openxmlformats.org/officeDocument/2006/relationships/customXml" Target="../../customXml/item267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8.xml"/><Relationship Id="rId13" Type="http://schemas.openxmlformats.org/officeDocument/2006/relationships/customXml" Target="../../customXml/item210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1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33.xml"/><Relationship Id="rId17" Type="http://schemas.openxmlformats.org/officeDocument/2006/relationships/customXml" Target="../../customXml/item35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293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310.xml"/><Relationship Id="rId11" Type="http://schemas.openxmlformats.org/officeDocument/2006/relationships/customXml" Target="../../customXml/item244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33.xml"/><Relationship Id="rId15" Type="http://schemas.openxmlformats.org/officeDocument/2006/relationships/customXml" Target="../../customXml/item247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204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258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251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90.xml"/><Relationship Id="rId7" Type="http://schemas.openxmlformats.org/officeDocument/2006/relationships/customXml" Target="../../customXml/item172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0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15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11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3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0.xml"/><Relationship Id="rId13" Type="http://schemas.openxmlformats.org/officeDocument/2006/relationships/customXml" Target="../../customXml/item20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2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00.xml"/><Relationship Id="rId12" Type="http://schemas.openxmlformats.org/officeDocument/2006/relationships/customXml" Target="../../customXml/item5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6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335.xml"/><Relationship Id="rId11" Type="http://schemas.openxmlformats.org/officeDocument/2006/relationships/customXml" Target="../../customXml/item75.xml"/><Relationship Id="rId24" Type="http://schemas.openxmlformats.org/officeDocument/2006/relationships/slide" Target="slide8.xml"/><Relationship Id="rId5" Type="http://schemas.openxmlformats.org/officeDocument/2006/relationships/customXml" Target="../../customXml/item256.xml"/><Relationship Id="rId15" Type="http://schemas.openxmlformats.org/officeDocument/2006/relationships/customXml" Target="../../customXml/item29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5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353.xml"/><Relationship Id="rId14" Type="http://schemas.openxmlformats.org/officeDocument/2006/relationships/customXml" Target="../../customXml/item341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4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292.xml"/><Relationship Id="rId7" Type="http://schemas.openxmlformats.org/officeDocument/2006/relationships/customXml" Target="../../customXml/item41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09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88.xml"/><Relationship Id="rId6" Type="http://schemas.openxmlformats.org/officeDocument/2006/relationships/customXml" Target="../../customXml/item144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29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114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customXml" Target="../../customXml/item47.xml"/><Relationship Id="rId18" Type="http://schemas.openxmlformats.org/officeDocument/2006/relationships/customXml" Target="../../customXml/item30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27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288.xml"/><Relationship Id="rId12" Type="http://schemas.openxmlformats.org/officeDocument/2006/relationships/customXml" Target="../../customXml/item242.xml"/><Relationship Id="rId17" Type="http://schemas.openxmlformats.org/officeDocument/2006/relationships/customXml" Target="../../customXml/item167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21.xml"/><Relationship Id="rId16" Type="http://schemas.openxmlformats.org/officeDocument/2006/relationships/customXml" Target="../../customXml/item4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45.xml"/><Relationship Id="rId6" Type="http://schemas.openxmlformats.org/officeDocument/2006/relationships/customXml" Target="../../customXml/item136.xml"/><Relationship Id="rId11" Type="http://schemas.openxmlformats.org/officeDocument/2006/relationships/customXml" Target="../../customXml/item162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217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239.xml"/><Relationship Id="rId19" Type="http://schemas.openxmlformats.org/officeDocument/2006/relationships/customXml" Target="../../customXml/item223.xml"/><Relationship Id="rId31" Type="http://schemas.openxmlformats.org/officeDocument/2006/relationships/slide" Target="slide18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6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0.xml"/><Relationship Id="rId13" Type="http://schemas.openxmlformats.org/officeDocument/2006/relationships/customXml" Target="../../customXml/item99.xml"/><Relationship Id="rId18" Type="http://schemas.openxmlformats.org/officeDocument/2006/relationships/customXml" Target="../../customXml/item31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56.xml"/><Relationship Id="rId21" Type="http://schemas.openxmlformats.org/officeDocument/2006/relationships/customXml" Target="../../customXml/item281.xml"/><Relationship Id="rId34" Type="http://schemas.openxmlformats.org/officeDocument/2006/relationships/slide" Target="slide18.xml"/><Relationship Id="rId7" Type="http://schemas.openxmlformats.org/officeDocument/2006/relationships/customXml" Target="../../customXml/item232.xml"/><Relationship Id="rId12" Type="http://schemas.openxmlformats.org/officeDocument/2006/relationships/customXml" Target="../../customXml/item358.xml"/><Relationship Id="rId17" Type="http://schemas.openxmlformats.org/officeDocument/2006/relationships/customXml" Target="../../customXml/item225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196.xml"/><Relationship Id="rId16" Type="http://schemas.openxmlformats.org/officeDocument/2006/relationships/customXml" Target="../../customXml/item249.xml"/><Relationship Id="rId20" Type="http://schemas.openxmlformats.org/officeDocument/2006/relationships/customXml" Target="../../customXml/item40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06.xml"/><Relationship Id="rId6" Type="http://schemas.openxmlformats.org/officeDocument/2006/relationships/customXml" Target="../../customXml/item349.xml"/><Relationship Id="rId11" Type="http://schemas.openxmlformats.org/officeDocument/2006/relationships/customXml" Target="../../customXml/item51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89.xml"/><Relationship Id="rId15" Type="http://schemas.openxmlformats.org/officeDocument/2006/relationships/customXml" Target="../../customXml/item17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231.xml"/><Relationship Id="rId19" Type="http://schemas.openxmlformats.org/officeDocument/2006/relationships/customXml" Target="../../customXml/item344.xml"/><Relationship Id="rId31" Type="http://schemas.openxmlformats.org/officeDocument/2006/relationships/slide" Target="slide8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129.xml"/><Relationship Id="rId22" Type="http://schemas.openxmlformats.org/officeDocument/2006/relationships/customXml" Target="../../customXml/item10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44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57.xml"/><Relationship Id="rId21" Type="http://schemas.openxmlformats.org/officeDocument/2006/relationships/customXml" Target="../../customXml/item26.xml"/><Relationship Id="rId34" Type="http://schemas.openxmlformats.org/officeDocument/2006/relationships/slide" Target="slide8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22.xml"/><Relationship Id="rId17" Type="http://schemas.openxmlformats.org/officeDocument/2006/relationships/customXml" Target="../../customXml/item117.xml"/><Relationship Id="rId25" Type="http://schemas.openxmlformats.org/officeDocument/2006/relationships/customXml" Target="../../customXml/item348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84.xml"/><Relationship Id="rId16" Type="http://schemas.openxmlformats.org/officeDocument/2006/relationships/customXml" Target="../../customXml/item282.xml"/><Relationship Id="rId20" Type="http://schemas.openxmlformats.org/officeDocument/2006/relationships/customXml" Target="../../customXml/item318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300.xml"/><Relationship Id="rId11" Type="http://schemas.openxmlformats.org/officeDocument/2006/relationships/customXml" Target="../../customXml/item42.xml"/><Relationship Id="rId24" Type="http://schemas.openxmlformats.org/officeDocument/2006/relationships/customXml" Target="../../customXml/item253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35.xml"/><Relationship Id="rId15" Type="http://schemas.openxmlformats.org/officeDocument/2006/relationships/customXml" Target="../../customXml/item34.xml"/><Relationship Id="rId23" Type="http://schemas.openxmlformats.org/officeDocument/2006/relationships/customXml" Target="../../customXml/item164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180.xml"/><Relationship Id="rId19" Type="http://schemas.openxmlformats.org/officeDocument/2006/relationships/customXml" Target="../../customXml/item203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229.xml"/><Relationship Id="rId22" Type="http://schemas.openxmlformats.org/officeDocument/2006/relationships/customXml" Target="../../customXml/item131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12.xml"/><Relationship Id="rId7" Type="http://schemas.openxmlformats.org/officeDocument/2006/relationships/customXml" Target="../../customXml/item18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92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97.xml"/><Relationship Id="rId6" Type="http://schemas.openxmlformats.org/officeDocument/2006/relationships/customXml" Target="../../customXml/item182.xml"/><Relationship Id="rId11" Type="http://schemas.openxmlformats.org/officeDocument/2006/relationships/customXml" Target="../../customXml/item13.xml"/><Relationship Id="rId5" Type="http://schemas.openxmlformats.org/officeDocument/2006/relationships/customXml" Target="../../customXml/item207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1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30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3.xml"/><Relationship Id="rId13" Type="http://schemas.openxmlformats.org/officeDocument/2006/relationships/customXml" Target="../../customXml/item37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51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09.xml"/><Relationship Id="rId12" Type="http://schemas.openxmlformats.org/officeDocument/2006/relationships/customXml" Target="../../customXml/item63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65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7.xml"/><Relationship Id="rId5" Type="http://schemas.openxmlformats.org/officeDocument/2006/relationships/customXml" Target="../../customXml/item219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27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224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7524328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xmlns="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7596336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012881"/>
              </p:ext>
            </p:extLst>
          </p:nvPr>
        </p:nvGraphicFramePr>
        <p:xfrm>
          <a:off x="785253" y="1706617"/>
          <a:ext cx="7588968" cy="22860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角色相關作業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220644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4710756" y="3717032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49188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1120</Words>
  <Application>Microsoft Office PowerPoint</Application>
  <PresentationFormat>如螢幕大小 (4:3)</PresentationFormat>
  <Paragraphs>472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210</cp:revision>
  <dcterms:created xsi:type="dcterms:W3CDTF">2013-08-20T05:20:55Z</dcterms:created>
  <dcterms:modified xsi:type="dcterms:W3CDTF">2013-09-24T05:42:43Z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