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8077" autoAdjust="0"/>
  </p:normalViewPr>
  <p:slideViewPr>
    <p:cSldViewPr>
      <p:cViewPr varScale="1">
        <p:scale>
          <a:sx n="67" d="100"/>
          <a:sy n="67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2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42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72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429.xml"/><Relationship Id="rId12" Type="http://schemas.openxmlformats.org/officeDocument/2006/relationships/customXml" Target="../../customXml/item395.xml"/><Relationship Id="rId17" Type="http://schemas.openxmlformats.org/officeDocument/2006/relationships/customXml" Target="../../customXml/item45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11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393.xml"/><Relationship Id="rId11" Type="http://schemas.openxmlformats.org/officeDocument/2006/relationships/customXml" Target="../../customXml/item311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70.xml"/><Relationship Id="rId15" Type="http://schemas.openxmlformats.org/officeDocument/2006/relationships/customXml" Target="../../customXml/item84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450.xml"/><Relationship Id="rId19" Type="http://schemas.openxmlformats.org/officeDocument/2006/relationships/customXml" Target="../../customXml/item454.xml"/><Relationship Id="rId4" Type="http://schemas.openxmlformats.org/officeDocument/2006/relationships/customXml" Target="../../customXml/item382.xml"/><Relationship Id="rId9" Type="http://schemas.openxmlformats.org/officeDocument/2006/relationships/customXml" Target="../../customXml/item115.xml"/><Relationship Id="rId14" Type="http://schemas.openxmlformats.org/officeDocument/2006/relationships/customXml" Target="../../customXml/item46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0.xml"/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34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409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76.xml"/><Relationship Id="rId12" Type="http://schemas.openxmlformats.org/officeDocument/2006/relationships/customXml" Target="../../customXml/item361.xml"/><Relationship Id="rId17" Type="http://schemas.openxmlformats.org/officeDocument/2006/relationships/customXml" Target="../../customXml/item447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71.xml"/><Relationship Id="rId16" Type="http://schemas.openxmlformats.org/officeDocument/2006/relationships/customXml" Target="../../customXml/item439.xml"/><Relationship Id="rId20" Type="http://schemas.openxmlformats.org/officeDocument/2006/relationships/customXml" Target="../../customXml/item374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428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1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51.xml"/><Relationship Id="rId19" Type="http://schemas.openxmlformats.org/officeDocument/2006/relationships/customXml" Target="../../customXml/item206.xml"/><Relationship Id="rId4" Type="http://schemas.openxmlformats.org/officeDocument/2006/relationships/customXml" Target="../../customXml/item377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471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4.xml"/><Relationship Id="rId13" Type="http://schemas.openxmlformats.org/officeDocument/2006/relationships/customXml" Target="../../customXml/item196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468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01.xml"/><Relationship Id="rId12" Type="http://schemas.openxmlformats.org/officeDocument/2006/relationships/customXml" Target="../../customXml/item318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297.xml"/><Relationship Id="rId16" Type="http://schemas.openxmlformats.org/officeDocument/2006/relationships/customXml" Target="../../customXml/item396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93.xml"/><Relationship Id="rId11" Type="http://schemas.openxmlformats.org/officeDocument/2006/relationships/customXml" Target="../../customXml/item43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80.xml"/><Relationship Id="rId15" Type="http://schemas.openxmlformats.org/officeDocument/2006/relationships/customXml" Target="../../customXml/item160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91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360.xml"/><Relationship Id="rId14" Type="http://schemas.openxmlformats.org/officeDocument/2006/relationships/customXml" Target="../../customXml/item446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4.xml"/><Relationship Id="rId18" Type="http://schemas.openxmlformats.org/officeDocument/2006/relationships/customXml" Target="../../customXml/item77.xml"/><Relationship Id="rId26" Type="http://schemas.openxmlformats.org/officeDocument/2006/relationships/customXml" Target="../../customXml/item405.xml"/><Relationship Id="rId3" Type="http://schemas.openxmlformats.org/officeDocument/2006/relationships/customXml" Target="../../customXml/item370.xml"/><Relationship Id="rId21" Type="http://schemas.openxmlformats.org/officeDocument/2006/relationships/customXml" Target="../../customXml/item14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48.xml"/><Relationship Id="rId12" Type="http://schemas.openxmlformats.org/officeDocument/2006/relationships/customXml" Target="../../customXml/item415.xml"/><Relationship Id="rId17" Type="http://schemas.openxmlformats.org/officeDocument/2006/relationships/customXml" Target="../../customXml/item195.xml"/><Relationship Id="rId25" Type="http://schemas.openxmlformats.org/officeDocument/2006/relationships/customXml" Target="../../customXml/item413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9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13.xml"/><Relationship Id="rId6" Type="http://schemas.openxmlformats.org/officeDocument/2006/relationships/customXml" Target="../../customXml/item241.xml"/><Relationship Id="rId11" Type="http://schemas.openxmlformats.org/officeDocument/2006/relationships/customXml" Target="../../customXml/item427.xml"/><Relationship Id="rId24" Type="http://schemas.openxmlformats.org/officeDocument/2006/relationships/customXml" Target="../../customXml/item466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305.xml"/><Relationship Id="rId23" Type="http://schemas.openxmlformats.org/officeDocument/2006/relationships/customXml" Target="../../customXml/item278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248.xml"/><Relationship Id="rId19" Type="http://schemas.openxmlformats.org/officeDocument/2006/relationships/customXml" Target="../../customXml/item27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22.xml"/><Relationship Id="rId9" Type="http://schemas.openxmlformats.org/officeDocument/2006/relationships/customXml" Target="../../customXml/item402.xml"/><Relationship Id="rId14" Type="http://schemas.openxmlformats.org/officeDocument/2006/relationships/customXml" Target="../../customXml/item149.xml"/><Relationship Id="rId22" Type="http://schemas.openxmlformats.org/officeDocument/2006/relationships/customXml" Target="../../customXml/item223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customXml" Target="../../customXml/item9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8.xml"/><Relationship Id="rId13" Type="http://schemas.openxmlformats.org/officeDocument/2006/relationships/customXml" Target="../../customXml/item470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0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55.xml"/><Relationship Id="rId12" Type="http://schemas.openxmlformats.org/officeDocument/2006/relationships/customXml" Target="../../customXml/item154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226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430.xml"/><Relationship Id="rId11" Type="http://schemas.openxmlformats.org/officeDocument/2006/relationships/customXml" Target="../../customXml/item125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5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440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62.xml"/><Relationship Id="rId9" Type="http://schemas.openxmlformats.org/officeDocument/2006/relationships/customXml" Target="../../customXml/item366.xml"/><Relationship Id="rId14" Type="http://schemas.openxmlformats.org/officeDocument/2006/relationships/customXml" Target="../../customXml/item145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3.xml"/><Relationship Id="rId13" Type="http://schemas.openxmlformats.org/officeDocument/2006/relationships/customXml" Target="../../customXml/item317.xml"/><Relationship Id="rId18" Type="http://schemas.openxmlformats.org/officeDocument/2006/relationships/customXml" Target="../../customXml/item186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30.xml"/><Relationship Id="rId21" Type="http://schemas.openxmlformats.org/officeDocument/2006/relationships/customXml" Target="../../customXml/item334.xml"/><Relationship Id="rId7" Type="http://schemas.openxmlformats.org/officeDocument/2006/relationships/customXml" Target="../../customXml/item199.xml"/><Relationship Id="rId12" Type="http://schemas.openxmlformats.org/officeDocument/2006/relationships/customXml" Target="../../customXml/item184.xml"/><Relationship Id="rId17" Type="http://schemas.openxmlformats.org/officeDocument/2006/relationships/customXml" Target="../../customXml/item327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51.xml"/><Relationship Id="rId16" Type="http://schemas.openxmlformats.org/officeDocument/2006/relationships/customXml" Target="../../customXml/item166.xml"/><Relationship Id="rId20" Type="http://schemas.openxmlformats.org/officeDocument/2006/relationships/customXml" Target="../../customXml/item20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437.xml"/><Relationship Id="rId6" Type="http://schemas.openxmlformats.org/officeDocument/2006/relationships/customXml" Target="../../customXml/item416.xml"/><Relationship Id="rId11" Type="http://schemas.openxmlformats.org/officeDocument/2006/relationships/customXml" Target="../../customXml/item315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358.xml"/><Relationship Id="rId15" Type="http://schemas.openxmlformats.org/officeDocument/2006/relationships/customXml" Target="../../customXml/item261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180.xml"/><Relationship Id="rId19" Type="http://schemas.openxmlformats.org/officeDocument/2006/relationships/customXml" Target="../../customXml/item260.xml"/><Relationship Id="rId31" Type="http://schemas.openxmlformats.org/officeDocument/2006/relationships/slide" Target="slide7.xml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336.xml"/><Relationship Id="rId22" Type="http://schemas.openxmlformats.org/officeDocument/2006/relationships/customXml" Target="../../customXml/item5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9.xml"/><Relationship Id="rId18" Type="http://schemas.openxmlformats.org/officeDocument/2006/relationships/customXml" Target="../../customXml/item309.xml"/><Relationship Id="rId26" Type="http://schemas.openxmlformats.org/officeDocument/2006/relationships/customXml" Target="../../customXml/item359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50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24.xml"/><Relationship Id="rId2" Type="http://schemas.openxmlformats.org/officeDocument/2006/relationships/customXml" Target="../../customXml/item274.xml"/><Relationship Id="rId16" Type="http://schemas.openxmlformats.org/officeDocument/2006/relationships/customXml" Target="../../customXml/item307.xml"/><Relationship Id="rId20" Type="http://schemas.openxmlformats.org/officeDocument/2006/relationships/customXml" Target="../../customXml/item61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247.xml"/><Relationship Id="rId6" Type="http://schemas.openxmlformats.org/officeDocument/2006/relationships/customXml" Target="../../customXml/item214.xml"/><Relationship Id="rId11" Type="http://schemas.openxmlformats.org/officeDocument/2006/relationships/customXml" Target="../../customXml/item119.xml"/><Relationship Id="rId24" Type="http://schemas.openxmlformats.org/officeDocument/2006/relationships/customXml" Target="../../customXml/item357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165.xml"/><Relationship Id="rId23" Type="http://schemas.openxmlformats.org/officeDocument/2006/relationships/customXml" Target="../../customXml/item464.xml"/><Relationship Id="rId28" Type="http://schemas.openxmlformats.org/officeDocument/2006/relationships/customXml" Target="../../customXml/item175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38.xml"/><Relationship Id="rId19" Type="http://schemas.openxmlformats.org/officeDocument/2006/relationships/customXml" Target="../../customXml/item2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82.xml"/><Relationship Id="rId9" Type="http://schemas.openxmlformats.org/officeDocument/2006/relationships/customXml" Target="../../customXml/item136.xml"/><Relationship Id="rId14" Type="http://schemas.openxmlformats.org/officeDocument/2006/relationships/customXml" Target="../../customXml/item96.xml"/><Relationship Id="rId22" Type="http://schemas.openxmlformats.org/officeDocument/2006/relationships/customXml" Target="../../customXml/item414.xml"/><Relationship Id="rId27" Type="http://schemas.openxmlformats.org/officeDocument/2006/relationships/customXml" Target="../../customXml/item66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369.xml"/><Relationship Id="rId12" Type="http://schemas.openxmlformats.org/officeDocument/2006/relationships/customXml" Target="../../customXml/item169.xml"/><Relationship Id="rId17" Type="http://schemas.openxmlformats.org/officeDocument/2006/relationships/customXml" Target="../../customXml/item135.xml"/><Relationship Id="rId25" Type="http://schemas.openxmlformats.org/officeDocument/2006/relationships/customXml" Target="../../customXml/item425.xml"/><Relationship Id="rId33" Type="http://schemas.openxmlformats.org/officeDocument/2006/relationships/image" Target="../media/image3.png"/><Relationship Id="rId38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11.xml"/><Relationship Id="rId7" Type="http://schemas.openxmlformats.org/officeDocument/2006/relationships/customXml" Target="../../customXml/item243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202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19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4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8.xml"/><Relationship Id="rId13" Type="http://schemas.openxmlformats.org/officeDocument/2006/relationships/customXml" Target="../../customXml/item127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6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79.xml"/><Relationship Id="rId12" Type="http://schemas.openxmlformats.org/officeDocument/2006/relationships/customXml" Target="../../customXml/item235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42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288.xml"/><Relationship Id="rId11" Type="http://schemas.openxmlformats.org/officeDocument/2006/relationships/customXml" Target="../../customXml/item80.xml"/><Relationship Id="rId24" Type="http://schemas.openxmlformats.org/officeDocument/2006/relationships/slide" Target="slide8.xml"/><Relationship Id="rId5" Type="http://schemas.openxmlformats.org/officeDocument/2006/relationships/customXml" Target="../../customXml/item204.xml"/><Relationship Id="rId15" Type="http://schemas.openxmlformats.org/officeDocument/2006/relationships/customXml" Target="../../customXml/item375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9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98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134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25.xml"/><Relationship Id="rId7" Type="http://schemas.openxmlformats.org/officeDocument/2006/relationships/customXml" Target="../../customXml/item129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328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316.xml"/><Relationship Id="rId6" Type="http://schemas.openxmlformats.org/officeDocument/2006/relationships/customXml" Target="../../customXml/item35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2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378.xml"/><Relationship Id="rId19" Type="http://schemas.openxmlformats.org/officeDocument/2006/relationships/slide" Target="slide18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456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6.xml"/><Relationship Id="rId13" Type="http://schemas.openxmlformats.org/officeDocument/2006/relationships/customXml" Target="../../customXml/item266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39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3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56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348.xml"/><Relationship Id="rId11" Type="http://schemas.openxmlformats.org/officeDocument/2006/relationships/customXml" Target="../../customXml/item215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86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435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302.xml"/><Relationship Id="rId9" Type="http://schemas.openxmlformats.org/officeDocument/2006/relationships/customXml" Target="../../customXml/item170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.xml"/><Relationship Id="rId18" Type="http://schemas.openxmlformats.org/officeDocument/2006/relationships/customXml" Target="../../customXml/item39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74.xml"/><Relationship Id="rId21" Type="http://schemas.openxmlformats.org/officeDocument/2006/relationships/customXml" Target="../../customXml/item417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178.xml"/><Relationship Id="rId17" Type="http://schemas.openxmlformats.org/officeDocument/2006/relationships/customXml" Target="../../customXml/item90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325.xml"/><Relationship Id="rId20" Type="http://schemas.openxmlformats.org/officeDocument/2006/relationships/customXml" Target="../../customXml/item42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210.xml"/><Relationship Id="rId11" Type="http://schemas.openxmlformats.org/officeDocument/2006/relationships/customXml" Target="../../customXml/item389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157.xml"/><Relationship Id="rId15" Type="http://schemas.openxmlformats.org/officeDocument/2006/relationships/customXml" Target="../../customXml/item303.xml"/><Relationship Id="rId23" Type="http://schemas.openxmlformats.org/officeDocument/2006/relationships/customXml" Target="../../customXml/item29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81.xml"/><Relationship Id="rId19" Type="http://schemas.openxmlformats.org/officeDocument/2006/relationships/customXml" Target="../../customXml/item27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329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286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Relationship Id="rId8" Type="http://schemas.openxmlformats.org/officeDocument/2006/relationships/customXml" Target="../../customXml/item4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.xml"/><Relationship Id="rId18" Type="http://schemas.openxmlformats.org/officeDocument/2006/relationships/customXml" Target="../../customXml/item246.xml"/><Relationship Id="rId26" Type="http://schemas.openxmlformats.org/officeDocument/2006/relationships/customXml" Target="../../customXml/item363.xml"/><Relationship Id="rId39" Type="http://schemas.openxmlformats.org/officeDocument/2006/relationships/image" Target="../media/image7.png"/><Relationship Id="rId21" Type="http://schemas.openxmlformats.org/officeDocument/2006/relationships/customXml" Target="../../customXml/item355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458.xml"/><Relationship Id="rId2" Type="http://schemas.openxmlformats.org/officeDocument/2006/relationships/customXml" Target="../../customXml/item438.xml"/><Relationship Id="rId16" Type="http://schemas.openxmlformats.org/officeDocument/2006/relationships/customXml" Target="../../customXml/item379.xml"/><Relationship Id="rId20" Type="http://schemas.openxmlformats.org/officeDocument/2006/relationships/customXml" Target="../../customXml/item392.xml"/><Relationship Id="rId29" Type="http://schemas.openxmlformats.org/officeDocument/2006/relationships/customXml" Target="../../customXml/item216.xml"/><Relationship Id="rId41" Type="http://schemas.openxmlformats.org/officeDocument/2006/relationships/slide" Target="slide18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465.xml"/><Relationship Id="rId24" Type="http://schemas.openxmlformats.org/officeDocument/2006/relationships/customXml" Target="../../customXml/item403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244.xml"/><Relationship Id="rId23" Type="http://schemas.openxmlformats.org/officeDocument/2006/relationships/customXml" Target="../../customXml/item161.xml"/><Relationship Id="rId28" Type="http://schemas.openxmlformats.org/officeDocument/2006/relationships/customXml" Target="../../customXml/item30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476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475.xml"/><Relationship Id="rId9" Type="http://schemas.openxmlformats.org/officeDocument/2006/relationships/customXml" Target="../../customXml/item367.xml"/><Relationship Id="rId14" Type="http://schemas.openxmlformats.org/officeDocument/2006/relationships/customXml" Target="../../customXml/item174.xml"/><Relationship Id="rId22" Type="http://schemas.openxmlformats.org/officeDocument/2006/relationships/customXml" Target="../../customXml/item351.xml"/><Relationship Id="rId27" Type="http://schemas.openxmlformats.org/officeDocument/2006/relationships/customXml" Target="../../customXml/item82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Relationship Id="rId8" Type="http://schemas.openxmlformats.org/officeDocument/2006/relationships/customXml" Target="../../customXml/item240.xml"/><Relationship Id="rId3" Type="http://schemas.openxmlformats.org/officeDocument/2006/relationships/customXml" Target="../../customXml/item264.xml"/><Relationship Id="rId12" Type="http://schemas.openxmlformats.org/officeDocument/2006/relationships/customXml" Target="../../customXml/item308.xml"/><Relationship Id="rId17" Type="http://schemas.openxmlformats.org/officeDocument/2006/relationships/customXml" Target="../../customXml/item419.xml"/><Relationship Id="rId25" Type="http://schemas.openxmlformats.org/officeDocument/2006/relationships/customXml" Target="../../customXml/item11.xml"/><Relationship Id="rId33" Type="http://schemas.openxmlformats.org/officeDocument/2006/relationships/image" Target="../media/image2.png"/><Relationship Id="rId38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7.xml"/><Relationship Id="rId18" Type="http://schemas.openxmlformats.org/officeDocument/2006/relationships/customXml" Target="../../customXml/item185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50.xml"/><Relationship Id="rId21" Type="http://schemas.openxmlformats.org/officeDocument/2006/relationships/customXml" Target="../../customXml/item48.xml"/><Relationship Id="rId34" Type="http://schemas.openxmlformats.org/officeDocument/2006/relationships/slide" Target="slide8.xml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398.xml"/><Relationship Id="rId17" Type="http://schemas.openxmlformats.org/officeDocument/2006/relationships/customXml" Target="../../customXml/item299.xml"/><Relationship Id="rId25" Type="http://schemas.openxmlformats.org/officeDocument/2006/relationships/customXml" Target="../../customXml/item390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92.xml"/><Relationship Id="rId20" Type="http://schemas.openxmlformats.org/officeDocument/2006/relationships/customXml" Target="../../customXml/item208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410.xml"/><Relationship Id="rId11" Type="http://schemas.openxmlformats.org/officeDocument/2006/relationships/customXml" Target="../../customXml/item473.xml"/><Relationship Id="rId24" Type="http://schemas.openxmlformats.org/officeDocument/2006/relationships/customXml" Target="../../customXml/item346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73.xml"/><Relationship Id="rId15" Type="http://schemas.openxmlformats.org/officeDocument/2006/relationships/customXml" Target="../../customXml/item304.xml"/><Relationship Id="rId23" Type="http://schemas.openxmlformats.org/officeDocument/2006/relationships/customXml" Target="../../customXml/item300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110.xml"/><Relationship Id="rId19" Type="http://schemas.openxmlformats.org/officeDocument/2006/relationships/customXml" Target="../../customXml/item258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44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314.xml"/><Relationship Id="rId22" Type="http://schemas.openxmlformats.org/officeDocument/2006/relationships/customXml" Target="../../customXml/item237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8" Type="http://schemas.openxmlformats.org/officeDocument/2006/relationships/customXml" Target="../../customXml/item4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3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3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58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352.xml"/><Relationship Id="rId11" Type="http://schemas.openxmlformats.org/officeDocument/2006/relationships/customXml" Target="../../customXml/item224.xml"/><Relationship Id="rId5" Type="http://schemas.openxmlformats.org/officeDocument/2006/relationships/customXml" Target="../../customXml/item42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39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94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7.xml"/><Relationship Id="rId13" Type="http://schemas.openxmlformats.org/officeDocument/2006/relationships/customXml" Target="../../customXml/item25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2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43.xml"/><Relationship Id="rId12" Type="http://schemas.openxmlformats.org/officeDocument/2006/relationships/customXml" Target="../../customXml/item43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394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445.xml"/><Relationship Id="rId6" Type="http://schemas.openxmlformats.org/officeDocument/2006/relationships/customXml" Target="../../customXml/item229.xml"/><Relationship Id="rId11" Type="http://schemas.openxmlformats.org/officeDocument/2006/relationships/customXml" Target="../../customXml/item63.xml"/><Relationship Id="rId5" Type="http://schemas.openxmlformats.org/officeDocument/2006/relationships/customXml" Target="../../customXml/item249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1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91.xml"/><Relationship Id="rId9" Type="http://schemas.openxmlformats.org/officeDocument/2006/relationships/customXml" Target="../../customXml/item313.xml"/><Relationship Id="rId14" Type="http://schemas.openxmlformats.org/officeDocument/2006/relationships/customXml" Target="../../customXml/item354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1680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5461"/>
              </p:ext>
            </p:extLst>
          </p:nvPr>
        </p:nvGraphicFramePr>
        <p:xfrm>
          <a:off x="507653" y="4350599"/>
          <a:ext cx="3647982" cy="19259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57634"/>
              </p:ext>
            </p:extLst>
          </p:nvPr>
        </p:nvGraphicFramePr>
        <p:xfrm>
          <a:off x="5048422" y="4347113"/>
          <a:ext cx="3647982" cy="193273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8234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34509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3174"/>
              </p:ext>
            </p:extLst>
          </p:nvPr>
        </p:nvGraphicFramePr>
        <p:xfrm>
          <a:off x="507653" y="4350599"/>
          <a:ext cx="3647982" cy="19259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53147"/>
              </p:ext>
            </p:extLst>
          </p:nvPr>
        </p:nvGraphicFramePr>
        <p:xfrm>
          <a:off x="5048422" y="4347113"/>
          <a:ext cx="3647982" cy="193273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8234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3539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48873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1388</Words>
  <Application>Microsoft Office PowerPoint</Application>
  <PresentationFormat>如螢幕大小 (4:3)</PresentationFormat>
  <Paragraphs>587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微軟正黑體</vt:lpstr>
      <vt:lpstr>新細明體</vt:lpstr>
      <vt:lpstr>標楷體</vt:lpstr>
      <vt:lpstr>Arial</vt:lpstr>
      <vt:lpstr>Calibri</vt:lpstr>
      <vt:lpstr>Segoe UI</vt:lpstr>
      <vt:lpstr>Wingdings</vt:lpstr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陳慕霖</cp:lastModifiedBy>
  <cp:revision>286</cp:revision>
  <dcterms:created xsi:type="dcterms:W3CDTF">2013-08-20T05:20:55Z</dcterms:created>
  <dcterms:modified xsi:type="dcterms:W3CDTF">2013-10-25T08:09:16Z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