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13F415-6027-4FF1-B8FC-DDF7A012DD7F}" v="436" dt="2024-01-27T19:22:47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arup, Ole" userId="43afdda7-0efd-4340-97f1-defdea9b70e8" providerId="ADAL" clId="{BC13F415-6027-4FF1-B8FC-DDF7A012DD7F}"/>
    <pc:docChg chg="undo custSel modSld">
      <pc:chgData name="Krarup, Ole" userId="43afdda7-0efd-4340-97f1-defdea9b70e8" providerId="ADAL" clId="{BC13F415-6027-4FF1-B8FC-DDF7A012DD7F}" dt="2024-01-27T19:22:47.833" v="752"/>
      <pc:docMkLst>
        <pc:docMk/>
      </pc:docMkLst>
      <pc:sldChg chg="addSp delSp modSp mod">
        <pc:chgData name="Krarup, Ole" userId="43afdda7-0efd-4340-97f1-defdea9b70e8" providerId="ADAL" clId="{BC13F415-6027-4FF1-B8FC-DDF7A012DD7F}" dt="2024-01-27T01:26:53.023" v="212" actId="34135"/>
        <pc:sldMkLst>
          <pc:docMk/>
          <pc:sldMk cId="1040364682" sldId="256"/>
        </pc:sldMkLst>
        <pc:spChg chg="mod">
          <ac:chgData name="Krarup, Ole" userId="43afdda7-0efd-4340-97f1-defdea9b70e8" providerId="ADAL" clId="{BC13F415-6027-4FF1-B8FC-DDF7A012DD7F}" dt="2024-01-27T01:26:00.983" v="200" actId="1076"/>
          <ac:spMkLst>
            <pc:docMk/>
            <pc:sldMk cId="1040364682" sldId="256"/>
            <ac:spMk id="2" creationId="{E194D89B-1341-E319-59F6-0302DD6A5825}"/>
          </ac:spMkLst>
        </pc:spChg>
        <pc:spChg chg="del">
          <ac:chgData name="Krarup, Ole" userId="43afdda7-0efd-4340-97f1-defdea9b70e8" providerId="ADAL" clId="{BC13F415-6027-4FF1-B8FC-DDF7A012DD7F}" dt="2024-01-27T01:17:40.107" v="71" actId="478"/>
          <ac:spMkLst>
            <pc:docMk/>
            <pc:sldMk cId="1040364682" sldId="256"/>
            <ac:spMk id="3" creationId="{3BC7D953-59B0-C9EF-FCF9-67329FBCCFCF}"/>
          </ac:spMkLst>
        </pc:spChg>
        <pc:spChg chg="add mod">
          <ac:chgData name="Krarup, Ole" userId="43afdda7-0efd-4340-97f1-defdea9b70e8" providerId="ADAL" clId="{BC13F415-6027-4FF1-B8FC-DDF7A012DD7F}" dt="2024-01-27T01:26:39.146" v="209" actId="1076"/>
          <ac:spMkLst>
            <pc:docMk/>
            <pc:sldMk cId="1040364682" sldId="256"/>
            <ac:spMk id="18" creationId="{73B0F729-E2CF-BCF5-FEBF-DF5FD79044DF}"/>
          </ac:spMkLst>
        </pc:spChg>
        <pc:spChg chg="add mod">
          <ac:chgData name="Krarup, Ole" userId="43afdda7-0efd-4340-97f1-defdea9b70e8" providerId="ADAL" clId="{BC13F415-6027-4FF1-B8FC-DDF7A012DD7F}" dt="2024-01-27T01:26:09.255" v="204" actId="1076"/>
          <ac:spMkLst>
            <pc:docMk/>
            <pc:sldMk cId="1040364682" sldId="256"/>
            <ac:spMk id="44" creationId="{5CEBF78F-961E-7A2E-6071-9EBEE2F05E17}"/>
          </ac:spMkLst>
        </pc:spChg>
        <pc:picChg chg="add mod ord modCrop">
          <ac:chgData name="Krarup, Ole" userId="43afdda7-0efd-4340-97f1-defdea9b70e8" providerId="ADAL" clId="{BC13F415-6027-4FF1-B8FC-DDF7A012DD7F}" dt="2024-01-27T01:26:53.023" v="212" actId="34135"/>
          <ac:picMkLst>
            <pc:docMk/>
            <pc:sldMk cId="1040364682" sldId="256"/>
            <ac:picMk id="5" creationId="{60799E55-1DB0-73B1-6B82-687C805CD8C5}"/>
          </ac:picMkLst>
        </pc:picChg>
        <pc:cxnChg chg="add mod">
          <ac:chgData name="Krarup, Ole" userId="43afdda7-0efd-4340-97f1-defdea9b70e8" providerId="ADAL" clId="{BC13F415-6027-4FF1-B8FC-DDF7A012DD7F}" dt="2024-01-27T01:26:39.146" v="209" actId="1076"/>
          <ac:cxnSpMkLst>
            <pc:docMk/>
            <pc:sldMk cId="1040364682" sldId="256"/>
            <ac:cxnSpMk id="7" creationId="{73836096-62E8-159B-A6AD-D030EA2822C7}"/>
          </ac:cxnSpMkLst>
        </pc:cxnChg>
        <pc:cxnChg chg="add mod">
          <ac:chgData name="Krarup, Ole" userId="43afdda7-0efd-4340-97f1-defdea9b70e8" providerId="ADAL" clId="{BC13F415-6027-4FF1-B8FC-DDF7A012DD7F}" dt="2024-01-27T01:26:39.146" v="209" actId="1076"/>
          <ac:cxnSpMkLst>
            <pc:docMk/>
            <pc:sldMk cId="1040364682" sldId="256"/>
            <ac:cxnSpMk id="8" creationId="{D8341CD3-E288-C40D-A9F4-CEC4B47D3B72}"/>
          </ac:cxnSpMkLst>
        </pc:cxnChg>
        <pc:cxnChg chg="add mod">
          <ac:chgData name="Krarup, Ole" userId="43afdda7-0efd-4340-97f1-defdea9b70e8" providerId="ADAL" clId="{BC13F415-6027-4FF1-B8FC-DDF7A012DD7F}" dt="2024-01-27T01:26:39.146" v="209" actId="1076"/>
          <ac:cxnSpMkLst>
            <pc:docMk/>
            <pc:sldMk cId="1040364682" sldId="256"/>
            <ac:cxnSpMk id="12" creationId="{6E2526BE-83CE-E189-D24C-BCB168F347AF}"/>
          </ac:cxnSpMkLst>
        </pc:cxnChg>
        <pc:cxnChg chg="add mod">
          <ac:chgData name="Krarup, Ole" userId="43afdda7-0efd-4340-97f1-defdea9b70e8" providerId="ADAL" clId="{BC13F415-6027-4FF1-B8FC-DDF7A012DD7F}" dt="2024-01-27T01:26:39.146" v="209" actId="1076"/>
          <ac:cxnSpMkLst>
            <pc:docMk/>
            <pc:sldMk cId="1040364682" sldId="256"/>
            <ac:cxnSpMk id="16" creationId="{5603DBF6-14D0-F41A-F108-9CD4EB575281}"/>
          </ac:cxnSpMkLst>
        </pc:cxnChg>
        <pc:cxnChg chg="add mod">
          <ac:chgData name="Krarup, Ole" userId="43afdda7-0efd-4340-97f1-defdea9b70e8" providerId="ADAL" clId="{BC13F415-6027-4FF1-B8FC-DDF7A012DD7F}" dt="2024-01-27T01:26:39.146" v="209" actId="1076"/>
          <ac:cxnSpMkLst>
            <pc:docMk/>
            <pc:sldMk cId="1040364682" sldId="256"/>
            <ac:cxnSpMk id="20" creationId="{2AFDF401-9696-CE11-79CE-952795C36734}"/>
          </ac:cxnSpMkLst>
        </pc:cxnChg>
        <pc:cxnChg chg="add mod">
          <ac:chgData name="Krarup, Ole" userId="43afdda7-0efd-4340-97f1-defdea9b70e8" providerId="ADAL" clId="{BC13F415-6027-4FF1-B8FC-DDF7A012DD7F}" dt="2024-01-27T01:26:39.146" v="209" actId="1076"/>
          <ac:cxnSpMkLst>
            <pc:docMk/>
            <pc:sldMk cId="1040364682" sldId="256"/>
            <ac:cxnSpMk id="22" creationId="{C8587BAE-A199-7AB7-C1C6-74E80FDA8388}"/>
          </ac:cxnSpMkLst>
        </pc:cxnChg>
        <pc:cxnChg chg="add mod">
          <ac:chgData name="Krarup, Ole" userId="43afdda7-0efd-4340-97f1-defdea9b70e8" providerId="ADAL" clId="{BC13F415-6027-4FF1-B8FC-DDF7A012DD7F}" dt="2024-01-27T01:26:39.146" v="209" actId="1076"/>
          <ac:cxnSpMkLst>
            <pc:docMk/>
            <pc:sldMk cId="1040364682" sldId="256"/>
            <ac:cxnSpMk id="24" creationId="{495784BC-F4C0-7A37-9F0D-C50B8AD4A60C}"/>
          </ac:cxnSpMkLst>
        </pc:cxnChg>
        <pc:cxnChg chg="add mod">
          <ac:chgData name="Krarup, Ole" userId="43afdda7-0efd-4340-97f1-defdea9b70e8" providerId="ADAL" clId="{BC13F415-6027-4FF1-B8FC-DDF7A012DD7F}" dt="2024-01-27T01:26:39.146" v="209" actId="1076"/>
          <ac:cxnSpMkLst>
            <pc:docMk/>
            <pc:sldMk cId="1040364682" sldId="256"/>
            <ac:cxnSpMk id="25" creationId="{6C9F8C8D-FC89-6552-AC91-4EA4784EE139}"/>
          </ac:cxnSpMkLst>
        </pc:cxnChg>
      </pc:sldChg>
      <pc:sldChg chg="addSp modSp mod modAnim">
        <pc:chgData name="Krarup, Ole" userId="43afdda7-0efd-4340-97f1-defdea9b70e8" providerId="ADAL" clId="{BC13F415-6027-4FF1-B8FC-DDF7A012DD7F}" dt="2024-01-27T01:50:25.214" v="746"/>
        <pc:sldMkLst>
          <pc:docMk/>
          <pc:sldMk cId="2855650098" sldId="258"/>
        </pc:sldMkLst>
        <pc:spChg chg="mod">
          <ac:chgData name="Krarup, Ole" userId="43afdda7-0efd-4340-97f1-defdea9b70e8" providerId="ADAL" clId="{BC13F415-6027-4FF1-B8FC-DDF7A012DD7F}" dt="2024-01-27T01:45:32.217" v="540" actId="1076"/>
          <ac:spMkLst>
            <pc:docMk/>
            <pc:sldMk cId="2855650098" sldId="258"/>
            <ac:spMk id="8" creationId="{D9194DC8-E8E9-E07A-8B06-3E53BC296C9B}"/>
          </ac:spMkLst>
        </pc:spChg>
        <pc:spChg chg="add mod">
          <ac:chgData name="Krarup, Ole" userId="43afdda7-0efd-4340-97f1-defdea9b70e8" providerId="ADAL" clId="{BC13F415-6027-4FF1-B8FC-DDF7A012DD7F}" dt="2024-01-27T01:45:43.341" v="543" actId="1076"/>
          <ac:spMkLst>
            <pc:docMk/>
            <pc:sldMk cId="2855650098" sldId="258"/>
            <ac:spMk id="9" creationId="{EF619E97-1DE2-E6AE-0CE5-AB772E3B04ED}"/>
          </ac:spMkLst>
        </pc:spChg>
        <pc:spChg chg="add mod">
          <ac:chgData name="Krarup, Ole" userId="43afdda7-0efd-4340-97f1-defdea9b70e8" providerId="ADAL" clId="{BC13F415-6027-4FF1-B8FC-DDF7A012DD7F}" dt="2024-01-27T01:45:38.011" v="541" actId="1076"/>
          <ac:spMkLst>
            <pc:docMk/>
            <pc:sldMk cId="2855650098" sldId="258"/>
            <ac:spMk id="10" creationId="{34F6C4A3-D661-26FD-02BE-97A2F0E69163}"/>
          </ac:spMkLst>
        </pc:spChg>
        <pc:spChg chg="add mod">
          <ac:chgData name="Krarup, Ole" userId="43afdda7-0efd-4340-97f1-defdea9b70e8" providerId="ADAL" clId="{BC13F415-6027-4FF1-B8FC-DDF7A012DD7F}" dt="2024-01-27T01:45:53.371" v="544" actId="1076"/>
          <ac:spMkLst>
            <pc:docMk/>
            <pc:sldMk cId="2855650098" sldId="258"/>
            <ac:spMk id="11" creationId="{331B712E-F81D-80D6-503D-849D18F9C477}"/>
          </ac:spMkLst>
        </pc:spChg>
        <pc:spChg chg="add mod">
          <ac:chgData name="Krarup, Ole" userId="43afdda7-0efd-4340-97f1-defdea9b70e8" providerId="ADAL" clId="{BC13F415-6027-4FF1-B8FC-DDF7A012DD7F}" dt="2024-01-27T01:47:41.210" v="686" actId="21"/>
          <ac:spMkLst>
            <pc:docMk/>
            <pc:sldMk cId="2855650098" sldId="258"/>
            <ac:spMk id="14" creationId="{28FAC663-B8C3-45D2-48FC-ADC915D43492}"/>
          </ac:spMkLst>
        </pc:spChg>
        <pc:spChg chg="add mod">
          <ac:chgData name="Krarup, Ole" userId="43afdda7-0efd-4340-97f1-defdea9b70e8" providerId="ADAL" clId="{BC13F415-6027-4FF1-B8FC-DDF7A012DD7F}" dt="2024-01-27T01:48:06.454" v="742" actId="14100"/>
          <ac:spMkLst>
            <pc:docMk/>
            <pc:sldMk cId="2855650098" sldId="258"/>
            <ac:spMk id="16" creationId="{C91CBB16-5459-D535-4E38-C5ACAD123DEE}"/>
          </ac:spMkLst>
        </pc:spChg>
        <pc:picChg chg="mod">
          <ac:chgData name="Krarup, Ole" userId="43afdda7-0efd-4340-97f1-defdea9b70e8" providerId="ADAL" clId="{BC13F415-6027-4FF1-B8FC-DDF7A012DD7F}" dt="2024-01-27T01:46:39.828" v="607" actId="1076"/>
          <ac:picMkLst>
            <pc:docMk/>
            <pc:sldMk cId="2855650098" sldId="258"/>
            <ac:picMk id="7" creationId="{4695C56F-6848-E9C0-DF70-51D554D3861D}"/>
          </ac:picMkLst>
        </pc:picChg>
        <pc:cxnChg chg="add">
          <ac:chgData name="Krarup, Ole" userId="43afdda7-0efd-4340-97f1-defdea9b70e8" providerId="ADAL" clId="{BC13F415-6027-4FF1-B8FC-DDF7A012DD7F}" dt="2024-01-27T01:46:00.170" v="545" actId="11529"/>
          <ac:cxnSpMkLst>
            <pc:docMk/>
            <pc:sldMk cId="2855650098" sldId="258"/>
            <ac:cxnSpMk id="13" creationId="{E047DD06-C317-990E-4155-A68EF4893BEA}"/>
          </ac:cxnSpMkLst>
        </pc:cxnChg>
      </pc:sldChg>
      <pc:sldChg chg="addSp delSp modSp mod">
        <pc:chgData name="Krarup, Ole" userId="43afdda7-0efd-4340-97f1-defdea9b70e8" providerId="ADAL" clId="{BC13F415-6027-4FF1-B8FC-DDF7A012DD7F}" dt="2024-01-27T01:39:16.262" v="460" actId="478"/>
        <pc:sldMkLst>
          <pc:docMk/>
          <pc:sldMk cId="2666569720" sldId="259"/>
        </pc:sldMkLst>
        <pc:spChg chg="add del mod">
          <ac:chgData name="Krarup, Ole" userId="43afdda7-0efd-4340-97f1-defdea9b70e8" providerId="ADAL" clId="{BC13F415-6027-4FF1-B8FC-DDF7A012DD7F}" dt="2024-01-27T01:39:16.262" v="460" actId="478"/>
          <ac:spMkLst>
            <pc:docMk/>
            <pc:sldMk cId="2666569720" sldId="259"/>
            <ac:spMk id="26" creationId="{DFD0FD15-D8BA-8738-621A-DB4E5B10CF39}"/>
          </ac:spMkLst>
        </pc:spChg>
        <pc:spChg chg="add del mod">
          <ac:chgData name="Krarup, Ole" userId="43afdda7-0efd-4340-97f1-defdea9b70e8" providerId="ADAL" clId="{BC13F415-6027-4FF1-B8FC-DDF7A012DD7F}" dt="2024-01-27T01:39:13.337" v="459" actId="478"/>
          <ac:spMkLst>
            <pc:docMk/>
            <pc:sldMk cId="2666569720" sldId="259"/>
            <ac:spMk id="27" creationId="{5CE775C8-C4ED-723A-6592-6DEADA10B4BD}"/>
          </ac:spMkLst>
        </pc:spChg>
        <pc:spChg chg="add del mod">
          <ac:chgData name="Krarup, Ole" userId="43afdda7-0efd-4340-97f1-defdea9b70e8" providerId="ADAL" clId="{BC13F415-6027-4FF1-B8FC-DDF7A012DD7F}" dt="2024-01-27T01:39:12.137" v="458" actId="478"/>
          <ac:spMkLst>
            <pc:docMk/>
            <pc:sldMk cId="2666569720" sldId="259"/>
            <ac:spMk id="28" creationId="{7A748EED-6DD9-8FAB-1626-19E13B808E33}"/>
          </ac:spMkLst>
        </pc:spChg>
        <pc:spChg chg="add del mod">
          <ac:chgData name="Krarup, Ole" userId="43afdda7-0efd-4340-97f1-defdea9b70e8" providerId="ADAL" clId="{BC13F415-6027-4FF1-B8FC-DDF7A012DD7F}" dt="2024-01-27T01:39:10.996" v="457" actId="478"/>
          <ac:spMkLst>
            <pc:docMk/>
            <pc:sldMk cId="2666569720" sldId="259"/>
            <ac:spMk id="29" creationId="{8EA8D5B2-2252-5D51-814F-42AAEE0F6E9F}"/>
          </ac:spMkLst>
        </pc:spChg>
      </pc:sldChg>
      <pc:sldChg chg="modSp mod">
        <pc:chgData name="Krarup, Ole" userId="43afdda7-0efd-4340-97f1-defdea9b70e8" providerId="ADAL" clId="{BC13F415-6027-4FF1-B8FC-DDF7A012DD7F}" dt="2024-01-27T19:22:31.158" v="748" actId="14100"/>
        <pc:sldMkLst>
          <pc:docMk/>
          <pc:sldMk cId="3566522051" sldId="260"/>
        </pc:sldMkLst>
        <pc:spChg chg="mod">
          <ac:chgData name="Krarup, Ole" userId="43afdda7-0efd-4340-97f1-defdea9b70e8" providerId="ADAL" clId="{BC13F415-6027-4FF1-B8FC-DDF7A012DD7F}" dt="2024-01-27T01:28:02.592" v="242" actId="1076"/>
          <ac:spMkLst>
            <pc:docMk/>
            <pc:sldMk cId="3566522051" sldId="260"/>
            <ac:spMk id="4" creationId="{AA249B20-2F67-48A9-54B3-B3908E1E4130}"/>
          </ac:spMkLst>
        </pc:spChg>
        <pc:spChg chg="mod">
          <ac:chgData name="Krarup, Ole" userId="43afdda7-0efd-4340-97f1-defdea9b70e8" providerId="ADAL" clId="{BC13F415-6027-4FF1-B8FC-DDF7A012DD7F}" dt="2024-01-26T20:16:43.425" v="67" actId="20577"/>
          <ac:spMkLst>
            <pc:docMk/>
            <pc:sldMk cId="3566522051" sldId="260"/>
            <ac:spMk id="5" creationId="{CD6AD9F6-657D-7970-E549-BA799E0D0C34}"/>
          </ac:spMkLst>
        </pc:spChg>
        <pc:spChg chg="mod">
          <ac:chgData name="Krarup, Ole" userId="43afdda7-0efd-4340-97f1-defdea9b70e8" providerId="ADAL" clId="{BC13F415-6027-4FF1-B8FC-DDF7A012DD7F}" dt="2024-01-27T19:22:11.126" v="747" actId="1076"/>
          <ac:spMkLst>
            <pc:docMk/>
            <pc:sldMk cId="3566522051" sldId="260"/>
            <ac:spMk id="8" creationId="{22FC695D-B045-2C4A-55AE-B3B06E7D1986}"/>
          </ac:spMkLst>
        </pc:spChg>
        <pc:cxnChg chg="mod">
          <ac:chgData name="Krarup, Ole" userId="43afdda7-0efd-4340-97f1-defdea9b70e8" providerId="ADAL" clId="{BC13F415-6027-4FF1-B8FC-DDF7A012DD7F}" dt="2024-01-27T19:22:31.158" v="748" actId="14100"/>
          <ac:cxnSpMkLst>
            <pc:docMk/>
            <pc:sldMk cId="3566522051" sldId="260"/>
            <ac:cxnSpMk id="7" creationId="{45E26F0C-9C98-C7CC-DC93-70FF6C036345}"/>
          </ac:cxnSpMkLst>
        </pc:cxnChg>
        <pc:cxnChg chg="mod">
          <ac:chgData name="Krarup, Ole" userId="43afdda7-0efd-4340-97f1-defdea9b70e8" providerId="ADAL" clId="{BC13F415-6027-4FF1-B8FC-DDF7A012DD7F}" dt="2024-01-26T20:17:09.634" v="70" actId="1076"/>
          <ac:cxnSpMkLst>
            <pc:docMk/>
            <pc:sldMk cId="3566522051" sldId="260"/>
            <ac:cxnSpMk id="20" creationId="{3EC0E57C-55B3-0FD3-1B99-1419C265AE72}"/>
          </ac:cxnSpMkLst>
        </pc:cxnChg>
        <pc:cxnChg chg="mod">
          <ac:chgData name="Krarup, Ole" userId="43afdda7-0efd-4340-97f1-defdea9b70e8" providerId="ADAL" clId="{BC13F415-6027-4FF1-B8FC-DDF7A012DD7F}" dt="2024-01-26T20:17:09.634" v="70" actId="1076"/>
          <ac:cxnSpMkLst>
            <pc:docMk/>
            <pc:sldMk cId="3566522051" sldId="260"/>
            <ac:cxnSpMk id="21" creationId="{0CBC1678-920A-2705-80ED-C2F90B2F30C1}"/>
          </ac:cxnSpMkLst>
        </pc:cxnChg>
      </pc:sldChg>
      <pc:sldChg chg="addSp delSp modSp mod modAnim">
        <pc:chgData name="Krarup, Ole" userId="43afdda7-0efd-4340-97f1-defdea9b70e8" providerId="ADAL" clId="{BC13F415-6027-4FF1-B8FC-DDF7A012DD7F}" dt="2024-01-27T19:22:47.833" v="752"/>
        <pc:sldMkLst>
          <pc:docMk/>
          <pc:sldMk cId="2787364554" sldId="261"/>
        </pc:sldMkLst>
        <pc:spChg chg="del">
          <ac:chgData name="Krarup, Ole" userId="43afdda7-0efd-4340-97f1-defdea9b70e8" providerId="ADAL" clId="{BC13F415-6027-4FF1-B8FC-DDF7A012DD7F}" dt="2024-01-27T01:28:05.816" v="243" actId="478"/>
          <ac:spMkLst>
            <pc:docMk/>
            <pc:sldMk cId="2787364554" sldId="261"/>
            <ac:spMk id="4" creationId="{AA249B20-2F67-48A9-54B3-B3908E1E4130}"/>
          </ac:spMkLst>
        </pc:spChg>
        <pc:spChg chg="mod">
          <ac:chgData name="Krarup, Ole" userId="43afdda7-0efd-4340-97f1-defdea9b70e8" providerId="ADAL" clId="{BC13F415-6027-4FF1-B8FC-DDF7A012DD7F}" dt="2024-01-26T20:16:49.087" v="68"/>
          <ac:spMkLst>
            <pc:docMk/>
            <pc:sldMk cId="2787364554" sldId="261"/>
            <ac:spMk id="5" creationId="{CD6AD9F6-657D-7970-E549-BA799E0D0C34}"/>
          </ac:spMkLst>
        </pc:spChg>
        <pc:spChg chg="add mod">
          <ac:chgData name="Krarup, Ole" userId="43afdda7-0efd-4340-97f1-defdea9b70e8" providerId="ADAL" clId="{BC13F415-6027-4FF1-B8FC-DDF7A012DD7F}" dt="2024-01-27T01:28:05.995" v="244"/>
          <ac:spMkLst>
            <pc:docMk/>
            <pc:sldMk cId="2787364554" sldId="261"/>
            <ac:spMk id="6" creationId="{BC7B3174-1D65-289A-DEBF-CEBAC88C5148}"/>
          </ac:spMkLst>
        </pc:spChg>
        <pc:spChg chg="del">
          <ac:chgData name="Krarup, Ole" userId="43afdda7-0efd-4340-97f1-defdea9b70e8" providerId="ADAL" clId="{BC13F415-6027-4FF1-B8FC-DDF7A012DD7F}" dt="2024-01-27T19:22:41.621" v="749" actId="478"/>
          <ac:spMkLst>
            <pc:docMk/>
            <pc:sldMk cId="2787364554" sldId="261"/>
            <ac:spMk id="8" creationId="{22FC695D-B045-2C4A-55AE-B3B06E7D1986}"/>
          </ac:spMkLst>
        </pc:spChg>
        <pc:spChg chg="add mod">
          <ac:chgData name="Krarup, Ole" userId="43afdda7-0efd-4340-97f1-defdea9b70e8" providerId="ADAL" clId="{BC13F415-6027-4FF1-B8FC-DDF7A012DD7F}" dt="2024-01-27T19:22:44.478" v="751"/>
          <ac:spMkLst>
            <pc:docMk/>
            <pc:sldMk cId="2787364554" sldId="261"/>
            <ac:spMk id="14" creationId="{DDCBE1EF-3340-6B25-B7B7-0DA91DDD2CE5}"/>
          </ac:spMkLst>
        </pc:spChg>
        <pc:cxnChg chg="mod">
          <ac:chgData name="Krarup, Ole" userId="43afdda7-0efd-4340-97f1-defdea9b70e8" providerId="ADAL" clId="{BC13F415-6027-4FF1-B8FC-DDF7A012DD7F}" dt="2024-01-27T01:30:36.347" v="245" actId="1076"/>
          <ac:cxnSpMkLst>
            <pc:docMk/>
            <pc:sldMk cId="2787364554" sldId="261"/>
            <ac:cxnSpMk id="3" creationId="{3CFE770F-3350-1E17-4855-44B783A3D5F9}"/>
          </ac:cxnSpMkLst>
        </pc:cxnChg>
        <pc:cxnChg chg="del">
          <ac:chgData name="Krarup, Ole" userId="43afdda7-0efd-4340-97f1-defdea9b70e8" providerId="ADAL" clId="{BC13F415-6027-4FF1-B8FC-DDF7A012DD7F}" dt="2024-01-27T19:22:43.412" v="750" actId="478"/>
          <ac:cxnSpMkLst>
            <pc:docMk/>
            <pc:sldMk cId="2787364554" sldId="261"/>
            <ac:cxnSpMk id="7" creationId="{45E26F0C-9C98-C7CC-DC93-70FF6C036345}"/>
          </ac:cxnSpMkLst>
        </pc:cxnChg>
        <pc:cxnChg chg="add mod">
          <ac:chgData name="Krarup, Ole" userId="43afdda7-0efd-4340-97f1-defdea9b70e8" providerId="ADAL" clId="{BC13F415-6027-4FF1-B8FC-DDF7A012DD7F}" dt="2024-01-27T19:22:44.478" v="751"/>
          <ac:cxnSpMkLst>
            <pc:docMk/>
            <pc:sldMk cId="2787364554" sldId="261"/>
            <ac:cxnSpMk id="12" creationId="{2243A6DC-AAE3-283E-C172-A04686185577}"/>
          </ac:cxnSpMkLst>
        </pc:cxnChg>
        <pc:cxnChg chg="mod">
          <ac:chgData name="Krarup, Ole" userId="43afdda7-0efd-4340-97f1-defdea9b70e8" providerId="ADAL" clId="{BC13F415-6027-4FF1-B8FC-DDF7A012DD7F}" dt="2024-01-27T01:30:36.347" v="245" actId="1076"/>
          <ac:cxnSpMkLst>
            <pc:docMk/>
            <pc:sldMk cId="2787364554" sldId="261"/>
            <ac:cxnSpMk id="21" creationId="{0CBC1678-920A-2705-80ED-C2F90B2F30C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67F9A-9BFD-DEDA-7B45-A231B30FA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0D276-1C16-E3C5-95CC-61125F409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8AF0C-F6F2-EC48-6EA4-AF0F863EE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6055-190E-4391-A034-3BAF096BC7FD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7F2AA-980E-73EC-894A-FA38007A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74F1A-A46A-0267-BE6F-9219AD095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604C-230B-478F-97A5-1D0D6AB87C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011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A944E-BBD0-3BA5-0C86-7B49DEE8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922FE-AE39-9E78-2BAD-43617D7DB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FCDC3-4948-A228-23F1-A214B3EE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6055-190E-4391-A034-3BAF096BC7FD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65F81-2DB2-4C32-1573-820057418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689DD-D6A8-27E3-2329-181EA7E5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604C-230B-478F-97A5-1D0D6AB87C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488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250881-4CFB-8E3F-BC63-DA2D6B25E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0EC30-183F-102F-F264-4B705D5F6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AE0D6-EFF3-ACB5-F03B-319FA8A4E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6055-190E-4391-A034-3BAF096BC7FD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4D2A9-3A77-85D2-D4EC-68042FC9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13686-BC3C-D196-B011-CF18611F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604C-230B-478F-97A5-1D0D6AB87C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962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5DC1-0E5D-8483-B4F7-8E114DE2D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0EF30-50E5-F166-0554-B01CBD36A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93EC1-E280-720F-3939-138F56403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6055-190E-4391-A034-3BAF096BC7FD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BFA39-A49D-6B9C-DD5C-5D35B0105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F2BD4-2FDA-94EB-21BB-FE86DC87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604C-230B-478F-97A5-1D0D6AB87C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988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49F34-1E3B-199F-C28D-4D0B37D1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8178D-3F57-EE25-6F36-0583709C1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07C26-9555-5629-FC7D-B120C22C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6055-190E-4391-A034-3BAF096BC7FD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FA3FB-B757-0264-EC0B-45B3DFCC8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DFCFD-F89A-2527-B79D-B44200B3C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604C-230B-478F-97A5-1D0D6AB87C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963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F0C25-7B18-DADF-ABA5-71705E33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46388-4F3A-BA1B-5514-AAFE9C762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4887D-A221-ABDD-70FF-013C33778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3A095-C77A-35F4-54C7-D02FAB1F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6055-190E-4391-A034-3BAF096BC7FD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95F02-9CA5-EEB6-6144-DAA52BEEF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550A7-3976-1F1A-4DCA-62E3479C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604C-230B-478F-97A5-1D0D6AB87C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086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D38EA-FC25-BBC7-23E7-7EEFCA74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99CBA-97E3-B75D-FD8B-FD7BE3BB9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76D99-0C36-8637-4889-811F0CCEA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058C1F-10BE-9900-7B8A-0A007B749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AF42D2-107C-4B02-1718-04A1C29C6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4D0F4-60BB-90CF-8C9F-445A04B04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6055-190E-4391-A034-3BAF096BC7FD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5AEBB-4400-E12C-6A89-17B37C0C7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CED4E2-F90B-8C65-4FF4-C1F88BE6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604C-230B-478F-97A5-1D0D6AB87C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3261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6D2B0-9F69-FB21-1E9B-314F33682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1D5D25-759A-F085-414B-54E8B64EC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6055-190E-4391-A034-3BAF096BC7FD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57935-8EF1-7B26-5FF1-CD6F4302E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03B3E-5560-F8D2-6DB3-C161AEF2E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604C-230B-478F-97A5-1D0D6AB87C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900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5F0E2-26DA-975B-A5DB-0595C697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6055-190E-4391-A034-3BAF096BC7FD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6BE91-5920-480B-5963-90423C4B4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AE440-433D-7FBE-FB53-D1049D5A1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604C-230B-478F-97A5-1D0D6AB87C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49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ADC5-972E-E35F-352F-2943234CF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AE1EC-46E4-CFDA-B5ED-98E8174BB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B2408-B413-5A1E-7E7F-09C2080DC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0FC07-AA6A-9CB2-DAEF-000B78B7D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6055-190E-4391-A034-3BAF096BC7FD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B118C-7D57-0299-35B0-BFF2C8B6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A3D88-0519-AC8F-5C2F-711E28669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604C-230B-478F-97A5-1D0D6AB87C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327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FE8E2-DFE7-DF61-F43F-AF337C25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3EFE57-9BFC-A84C-0636-04602197E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4ADD1-5345-7FD5-54E0-69125774A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9F4BC-C84D-59E0-D46F-77F69048F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A6055-190E-4391-A034-3BAF096BC7FD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4CD5D-AD39-8691-05C7-E00178DFD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03001-FB35-90D8-B6A2-C2ABAABAD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9604C-230B-478F-97A5-1D0D6AB87C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9864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B50A2A-76DF-BDC1-007D-99D7ACC73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B91B2-B8E4-D1DA-A130-C37E3D03D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2CDD4-6FB8-A993-892E-08E1E8AED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A6055-190E-4391-A034-3BAF096BC7FD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BF89E-0840-8350-F88E-14B040EA7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7A999-CC00-CAA5-E656-AF5374B21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9604C-230B-478F-97A5-1D0D6AB87C6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544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799E55-1DB0-73B1-6B82-687C805CD8C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867" t="7349" b="13262"/>
          <a:stretch/>
        </p:blipFill>
        <p:spPr>
          <a:xfrm>
            <a:off x="-2819400" y="-1333500"/>
            <a:ext cx="16738600" cy="8191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94D89B-1341-E319-59F6-0302DD6A5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7464706">
            <a:off x="-626584" y="2257028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/>
              <a:t>Self-</a:t>
            </a:r>
            <a:endParaRPr lang="en-CA" sz="7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836096-62E8-159B-A6AD-D030EA2822C7}"/>
              </a:ext>
            </a:extLst>
          </p:cNvPr>
          <p:cNvCxnSpPr>
            <a:cxnSpLocks/>
          </p:cNvCxnSpPr>
          <p:nvPr/>
        </p:nvCxnSpPr>
        <p:spPr>
          <a:xfrm flipV="1">
            <a:off x="6078539" y="364197"/>
            <a:ext cx="35719" cy="2571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341CD3-E288-C40D-A9F4-CEC4B47D3B72}"/>
              </a:ext>
            </a:extLst>
          </p:cNvPr>
          <p:cNvCxnSpPr>
            <a:cxnSpLocks/>
          </p:cNvCxnSpPr>
          <p:nvPr/>
        </p:nvCxnSpPr>
        <p:spPr>
          <a:xfrm flipH="1" flipV="1">
            <a:off x="6114258" y="364197"/>
            <a:ext cx="40481" cy="904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2526BE-83CE-E189-D24C-BCB168F347AF}"/>
              </a:ext>
            </a:extLst>
          </p:cNvPr>
          <p:cNvCxnSpPr>
            <a:cxnSpLocks/>
          </p:cNvCxnSpPr>
          <p:nvPr/>
        </p:nvCxnSpPr>
        <p:spPr>
          <a:xfrm flipV="1">
            <a:off x="6134498" y="452303"/>
            <a:ext cx="20241" cy="1095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3DBF6-14D0-F41A-F108-9CD4EB575281}"/>
              </a:ext>
            </a:extLst>
          </p:cNvPr>
          <p:cNvCxnSpPr/>
          <p:nvPr/>
        </p:nvCxnSpPr>
        <p:spPr>
          <a:xfrm flipV="1">
            <a:off x="6114258" y="130834"/>
            <a:ext cx="71437" cy="2333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3B0F729-E2CF-BCF5-FEBF-DF5FD79044DF}"/>
              </a:ext>
            </a:extLst>
          </p:cNvPr>
          <p:cNvSpPr/>
          <p:nvPr/>
        </p:nvSpPr>
        <p:spPr>
          <a:xfrm rot="3031735">
            <a:off x="6216652" y="28442"/>
            <a:ext cx="50006" cy="135731"/>
          </a:xfrm>
          <a:prstGeom prst="ellipse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FDF401-9696-CE11-79CE-952795C36734}"/>
              </a:ext>
            </a:extLst>
          </p:cNvPr>
          <p:cNvCxnSpPr>
            <a:cxnSpLocks/>
          </p:cNvCxnSpPr>
          <p:nvPr/>
        </p:nvCxnSpPr>
        <p:spPr>
          <a:xfrm flipH="1">
            <a:off x="6096398" y="214178"/>
            <a:ext cx="69056" cy="595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587BAE-A199-7AB7-C1C6-74E80FDA8388}"/>
              </a:ext>
            </a:extLst>
          </p:cNvPr>
          <p:cNvCxnSpPr>
            <a:cxnSpLocks/>
          </p:cNvCxnSpPr>
          <p:nvPr/>
        </p:nvCxnSpPr>
        <p:spPr>
          <a:xfrm flipH="1">
            <a:off x="6051154" y="270825"/>
            <a:ext cx="50005" cy="957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95784BC-F4C0-7A37-9F0D-C50B8AD4A60C}"/>
              </a:ext>
            </a:extLst>
          </p:cNvPr>
          <p:cNvCxnSpPr>
            <a:cxnSpLocks/>
          </p:cNvCxnSpPr>
          <p:nvPr/>
        </p:nvCxnSpPr>
        <p:spPr>
          <a:xfrm flipH="1">
            <a:off x="6055323" y="214178"/>
            <a:ext cx="110131" cy="428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C9F8C8D-FC89-6552-AC91-4EA4784EE139}"/>
              </a:ext>
            </a:extLst>
          </p:cNvPr>
          <p:cNvCxnSpPr>
            <a:cxnSpLocks/>
          </p:cNvCxnSpPr>
          <p:nvPr/>
        </p:nvCxnSpPr>
        <p:spPr>
          <a:xfrm flipH="1">
            <a:off x="5992813" y="248456"/>
            <a:ext cx="74118" cy="1157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le 1">
            <a:extLst>
              <a:ext uri="{FF2B5EF4-FFF2-40B4-BE49-F238E27FC236}">
                <a16:creationId xmlns:a16="http://schemas.microsoft.com/office/drawing/2014/main" id="{5CEBF78F-961E-7A2E-6071-9EBEE2F05E17}"/>
              </a:ext>
            </a:extLst>
          </p:cNvPr>
          <p:cNvSpPr txBox="1">
            <a:spLocks/>
          </p:cNvSpPr>
          <p:nvPr/>
        </p:nvSpPr>
        <p:spPr>
          <a:xfrm rot="4553530">
            <a:off x="3374939" y="2918702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/>
              <a:t>steepening</a:t>
            </a:r>
            <a:endParaRPr lang="en-CA" sz="7200" dirty="0"/>
          </a:p>
        </p:txBody>
      </p:sp>
    </p:spTree>
    <p:extLst>
      <p:ext uri="{BB962C8B-B14F-4D97-AF65-F5344CB8AC3E}">
        <p14:creationId xmlns:p14="http://schemas.microsoft.com/office/powerpoint/2010/main" val="104036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16A3-5114-CC67-A225-A393EAE09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spatial frequency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249B20-2F67-48A9-54B3-B3908E1E4130}"/>
                  </a:ext>
                </a:extLst>
              </p:cNvPr>
              <p:cNvSpPr txBox="1"/>
              <p:nvPr/>
            </p:nvSpPr>
            <p:spPr>
              <a:xfrm>
                <a:off x="147440" y="3278619"/>
                <a:ext cx="12189042" cy="1129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249B20-2F67-48A9-54B3-B3908E1E4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40" y="3278619"/>
                <a:ext cx="12189042" cy="11294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6AD9F6-657D-7970-E549-BA799E0D0C34}"/>
                  </a:ext>
                </a:extLst>
              </p:cNvPr>
              <p:cNvSpPr txBox="1"/>
              <p:nvPr/>
            </p:nvSpPr>
            <p:spPr>
              <a:xfrm>
                <a:off x="83160" y="5258608"/>
                <a:ext cx="10162206" cy="101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𝑁𝐿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6AD9F6-657D-7970-E549-BA799E0D0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0" y="5258608"/>
                <a:ext cx="10162206" cy="1014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E26F0C-9C98-C7CC-DC93-70FF6C03634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5394512" y="4737616"/>
            <a:ext cx="466439" cy="187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2FC695D-B045-2C4A-55AE-B3B06E7D1986}"/>
              </a:ext>
            </a:extLst>
          </p:cNvPr>
          <p:cNvSpPr txBox="1"/>
          <p:nvPr/>
        </p:nvSpPr>
        <p:spPr>
          <a:xfrm>
            <a:off x="5860951" y="4506783"/>
            <a:ext cx="581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in spatial frequency due to NL effects</a:t>
            </a:r>
            <a:endParaRPr lang="en-CA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843BC8-9EC0-4496-9472-0F905875183E}"/>
              </a:ext>
            </a:extLst>
          </p:cNvPr>
          <p:cNvSpPr/>
          <p:nvPr/>
        </p:nvSpPr>
        <p:spPr>
          <a:xfrm>
            <a:off x="1995533" y="2030013"/>
            <a:ext cx="7730836" cy="986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081A06D-747E-03AE-06E8-17EE2247EA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5634382" y="2090335"/>
            <a:ext cx="7746075" cy="89592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8F69C89-200E-44BE-D65D-18C6E26B55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49823" y="2103725"/>
            <a:ext cx="7746076" cy="86342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EAE41FE-17C3-3C43-8C07-20A45BD24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34029" y="2102593"/>
            <a:ext cx="7746075" cy="8959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06EE5B-C2F7-1C95-51D3-F52580FC149A}"/>
                  </a:ext>
                </a:extLst>
              </p:cNvPr>
              <p:cNvSpPr txBox="1"/>
              <p:nvPr/>
            </p:nvSpPr>
            <p:spPr>
              <a:xfrm>
                <a:off x="-147633" y="4510186"/>
                <a:ext cx="597049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𝑁𝐿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06EE5B-C2F7-1C95-51D3-F52580FC1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7633" y="4510186"/>
                <a:ext cx="5970494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C0E57C-55B3-0FD3-1B99-1419C265AE72}"/>
              </a:ext>
            </a:extLst>
          </p:cNvPr>
          <p:cNvCxnSpPr/>
          <p:nvPr/>
        </p:nvCxnSpPr>
        <p:spPr>
          <a:xfrm flipV="1">
            <a:off x="3441611" y="5627219"/>
            <a:ext cx="2403662" cy="4953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BC1678-920A-2705-80ED-C2F90B2F30C1}"/>
              </a:ext>
            </a:extLst>
          </p:cNvPr>
          <p:cNvCxnSpPr/>
          <p:nvPr/>
        </p:nvCxnSpPr>
        <p:spPr>
          <a:xfrm flipV="1">
            <a:off x="6241961" y="5588129"/>
            <a:ext cx="2403662" cy="4953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>
            <a:extLst>
              <a:ext uri="{FF2B5EF4-FFF2-40B4-BE49-F238E27FC236}">
                <a16:creationId xmlns:a16="http://schemas.microsoft.com/office/drawing/2014/main" id="{AF5FEF5E-E553-5854-3E24-9BFD55796F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19353" y="2060346"/>
            <a:ext cx="7849090" cy="93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52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B7DE-70EA-668B-279E-EDA8FC4B3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nonlinear phase shift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F77901-4D90-8DAA-0B3D-DCE74257C1EF}"/>
                  </a:ext>
                </a:extLst>
              </p:cNvPr>
              <p:cNvSpPr txBox="1"/>
              <p:nvPr/>
            </p:nvSpPr>
            <p:spPr>
              <a:xfrm>
                <a:off x="838200" y="1523299"/>
                <a:ext cx="4442370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acc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F77901-4D90-8DAA-0B3D-DCE74257C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23299"/>
                <a:ext cx="4442370" cy="5786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8C07CC0-8364-4DFC-4655-B40A5298F712}"/>
              </a:ext>
            </a:extLst>
          </p:cNvPr>
          <p:cNvSpPr txBox="1"/>
          <p:nvPr/>
        </p:nvSpPr>
        <p:spPr>
          <a:xfrm>
            <a:off x="6096000" y="1562605"/>
            <a:ext cx="54223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“Phase shift proportional to power.”</a:t>
            </a:r>
            <a:endParaRPr lang="en-CA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B24498-23D6-D6C5-5F95-D35316888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172" y="2261227"/>
            <a:ext cx="6796796" cy="450504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F01702-1C49-F022-D5A5-B7DCC528137F}"/>
              </a:ext>
            </a:extLst>
          </p:cNvPr>
          <p:cNvCxnSpPr>
            <a:cxnSpLocks/>
          </p:cNvCxnSpPr>
          <p:nvPr/>
        </p:nvCxnSpPr>
        <p:spPr>
          <a:xfrm flipH="1">
            <a:off x="5536734" y="3221372"/>
            <a:ext cx="1499932" cy="75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13715D-EBAE-E9C2-B349-840CC04E35AC}"/>
              </a:ext>
            </a:extLst>
          </p:cNvPr>
          <p:cNvCxnSpPr>
            <a:cxnSpLocks/>
          </p:cNvCxnSpPr>
          <p:nvPr/>
        </p:nvCxnSpPr>
        <p:spPr>
          <a:xfrm flipH="1">
            <a:off x="6084815" y="3221372"/>
            <a:ext cx="951851" cy="75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A6047EE-FFBF-1495-F490-45E0DB9E1765}"/>
              </a:ext>
            </a:extLst>
          </p:cNvPr>
          <p:cNvSpPr/>
          <p:nvPr/>
        </p:nvSpPr>
        <p:spPr>
          <a:xfrm>
            <a:off x="5360565" y="3976382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A1D2861-7189-D449-A0CC-A919022A0CD6}"/>
              </a:ext>
            </a:extLst>
          </p:cNvPr>
          <p:cNvSpPr/>
          <p:nvPr/>
        </p:nvSpPr>
        <p:spPr>
          <a:xfrm>
            <a:off x="5887374" y="3976382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23826E-9E5F-E408-D5E8-3F29748855FF}"/>
              </a:ext>
            </a:extLst>
          </p:cNvPr>
          <p:cNvSpPr txBox="1"/>
          <p:nvPr/>
        </p:nvSpPr>
        <p:spPr>
          <a:xfrm>
            <a:off x="6935847" y="2852040"/>
            <a:ext cx="3229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power = Same phase shift!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752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 animBg="1"/>
      <p:bldP spid="17" grpId="0" animBg="1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16A3-5114-CC67-A225-A393EAE09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spatial frequency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6AD9F6-657D-7970-E549-BA799E0D0C34}"/>
                  </a:ext>
                </a:extLst>
              </p:cNvPr>
              <p:cNvSpPr txBox="1"/>
              <p:nvPr/>
            </p:nvSpPr>
            <p:spPr>
              <a:xfrm>
                <a:off x="83160" y="5258608"/>
                <a:ext cx="9858276" cy="10143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𝑁𝐿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CA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6AD9F6-657D-7970-E549-BA799E0D0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0" y="5258608"/>
                <a:ext cx="9858276" cy="10143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FE843BC8-9EC0-4496-9472-0F905875183E}"/>
              </a:ext>
            </a:extLst>
          </p:cNvPr>
          <p:cNvSpPr/>
          <p:nvPr/>
        </p:nvSpPr>
        <p:spPr>
          <a:xfrm>
            <a:off x="1995533" y="2030013"/>
            <a:ext cx="7730836" cy="986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06EE5B-C2F7-1C95-51D3-F52580FC149A}"/>
                  </a:ext>
                </a:extLst>
              </p:cNvPr>
              <p:cNvSpPr txBox="1"/>
              <p:nvPr/>
            </p:nvSpPr>
            <p:spPr>
              <a:xfrm>
                <a:off x="-147633" y="4510186"/>
                <a:ext cx="597049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𝑁𝐿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06EE5B-C2F7-1C95-51D3-F52580FC1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7633" y="4510186"/>
                <a:ext cx="597049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BC1678-920A-2705-80ED-C2F90B2F30C1}"/>
              </a:ext>
            </a:extLst>
          </p:cNvPr>
          <p:cNvCxnSpPr/>
          <p:nvPr/>
        </p:nvCxnSpPr>
        <p:spPr>
          <a:xfrm flipV="1">
            <a:off x="6223000" y="5527668"/>
            <a:ext cx="2403662" cy="4953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>
            <a:extLst>
              <a:ext uri="{FF2B5EF4-FFF2-40B4-BE49-F238E27FC236}">
                <a16:creationId xmlns:a16="http://schemas.microsoft.com/office/drawing/2014/main" id="{AF5FEF5E-E553-5854-3E24-9BFD55796F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19353" y="2060346"/>
            <a:ext cx="7849090" cy="938174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CFE770F-3350-1E17-4855-44B783A3D5F9}"/>
              </a:ext>
            </a:extLst>
          </p:cNvPr>
          <p:cNvCxnSpPr/>
          <p:nvPr/>
        </p:nvCxnSpPr>
        <p:spPr>
          <a:xfrm flipV="1">
            <a:off x="3422650" y="5566758"/>
            <a:ext cx="2403662" cy="4953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7B3174-1D65-289A-DEBF-CEBAC88C5148}"/>
                  </a:ext>
                </a:extLst>
              </p:cNvPr>
              <p:cNvSpPr txBox="1"/>
              <p:nvPr/>
            </p:nvSpPr>
            <p:spPr>
              <a:xfrm>
                <a:off x="147440" y="3278619"/>
                <a:ext cx="12189042" cy="1129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𝜔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7B3174-1D65-289A-DEBF-CEBAC88C5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40" y="3278619"/>
                <a:ext cx="12189042" cy="11294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43A6DC-AAE3-283E-C172-A04686185577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5394512" y="4737616"/>
            <a:ext cx="466439" cy="187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DCBE1EF-3340-6B25-B7B7-0DA91DDD2CE5}"/>
              </a:ext>
            </a:extLst>
          </p:cNvPr>
          <p:cNvSpPr txBox="1"/>
          <p:nvPr/>
        </p:nvSpPr>
        <p:spPr>
          <a:xfrm>
            <a:off x="5860951" y="4506783"/>
            <a:ext cx="581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in spatial frequency due to NL effects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78736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B7DE-70EA-668B-279E-EDA8FC4B3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accurate nonlinear phase shift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F77901-4D90-8DAA-0B3D-DCE74257C1EF}"/>
                  </a:ext>
                </a:extLst>
              </p:cNvPr>
              <p:cNvSpPr txBox="1"/>
              <p:nvPr/>
            </p:nvSpPr>
            <p:spPr>
              <a:xfrm>
                <a:off x="75842" y="1288323"/>
                <a:ext cx="6747809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acc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den>
                                  </m:f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CA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F77901-4D90-8DAA-0B3D-DCE74257C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2" y="1288323"/>
                <a:ext cx="6747809" cy="9221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8C07CC0-8364-4DFC-4655-B40A5298F712}"/>
              </a:ext>
            </a:extLst>
          </p:cNvPr>
          <p:cNvSpPr txBox="1"/>
          <p:nvPr/>
        </p:nvSpPr>
        <p:spPr>
          <a:xfrm>
            <a:off x="6935847" y="1536800"/>
            <a:ext cx="5157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“Phase shift depends on gradient”</a:t>
            </a:r>
            <a:endParaRPr lang="en-CA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B24498-23D6-D6C5-5F95-D35316888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172" y="2261227"/>
            <a:ext cx="6796796" cy="450504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F01702-1C49-F022-D5A5-B7DCC528137F}"/>
              </a:ext>
            </a:extLst>
          </p:cNvPr>
          <p:cNvCxnSpPr>
            <a:cxnSpLocks/>
          </p:cNvCxnSpPr>
          <p:nvPr/>
        </p:nvCxnSpPr>
        <p:spPr>
          <a:xfrm flipH="1">
            <a:off x="5536734" y="3221372"/>
            <a:ext cx="1499932" cy="75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13715D-EBAE-E9C2-B349-840CC04E35AC}"/>
              </a:ext>
            </a:extLst>
          </p:cNvPr>
          <p:cNvCxnSpPr>
            <a:cxnSpLocks/>
          </p:cNvCxnSpPr>
          <p:nvPr/>
        </p:nvCxnSpPr>
        <p:spPr>
          <a:xfrm flipH="1">
            <a:off x="6084815" y="3221372"/>
            <a:ext cx="951851" cy="75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774F62-278B-67E0-1C7A-199A37CA4369}"/>
              </a:ext>
            </a:extLst>
          </p:cNvPr>
          <p:cNvCxnSpPr>
            <a:cxnSpLocks/>
          </p:cNvCxnSpPr>
          <p:nvPr/>
        </p:nvCxnSpPr>
        <p:spPr>
          <a:xfrm flipV="1">
            <a:off x="5114925" y="2171700"/>
            <a:ext cx="571500" cy="390525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123826E-9E5F-E408-D5E8-3F29748855FF}"/>
              </a:ext>
            </a:extLst>
          </p:cNvPr>
          <p:cNvSpPr txBox="1"/>
          <p:nvPr/>
        </p:nvSpPr>
        <p:spPr>
          <a:xfrm>
            <a:off x="6935847" y="2852040"/>
            <a:ext cx="399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Opposite slopes = Opposite phase shifts!</a:t>
            </a:r>
            <a:endParaRPr lang="en-CA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080454B-4C7E-E343-7793-73959F1E9214}"/>
              </a:ext>
            </a:extLst>
          </p:cNvPr>
          <p:cNvCxnSpPr/>
          <p:nvPr/>
        </p:nvCxnSpPr>
        <p:spPr>
          <a:xfrm>
            <a:off x="4724400" y="1961081"/>
            <a:ext cx="122169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3AB3AF-CFB3-759E-7ABF-CBF9E9FFF9D5}"/>
              </a:ext>
            </a:extLst>
          </p:cNvPr>
          <p:cNvCxnSpPr/>
          <p:nvPr/>
        </p:nvCxnSpPr>
        <p:spPr>
          <a:xfrm>
            <a:off x="10614212" y="2039901"/>
            <a:ext cx="122169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A6047EE-FFBF-1495-F490-45E0DB9E1765}"/>
              </a:ext>
            </a:extLst>
          </p:cNvPr>
          <p:cNvSpPr/>
          <p:nvPr/>
        </p:nvSpPr>
        <p:spPr>
          <a:xfrm>
            <a:off x="5360565" y="3976382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6FEE68B-3008-9AF3-6665-63FAC12F7E48}"/>
              </a:ext>
            </a:extLst>
          </p:cNvPr>
          <p:cNvCxnSpPr>
            <a:cxnSpLocks/>
          </p:cNvCxnSpPr>
          <p:nvPr/>
        </p:nvCxnSpPr>
        <p:spPr>
          <a:xfrm>
            <a:off x="5723651" y="2421117"/>
            <a:ext cx="534274" cy="370629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A1D2861-7189-D449-A0CC-A919022A0CD6}"/>
              </a:ext>
            </a:extLst>
          </p:cNvPr>
          <p:cNvSpPr/>
          <p:nvPr/>
        </p:nvSpPr>
        <p:spPr>
          <a:xfrm>
            <a:off x="5887374" y="3976382"/>
            <a:ext cx="117446" cy="11744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882B7E-1088-EBC9-D9F5-53AAA9CF43B0}"/>
              </a:ext>
            </a:extLst>
          </p:cNvPr>
          <p:cNvSpPr/>
          <p:nvPr/>
        </p:nvSpPr>
        <p:spPr>
          <a:xfrm>
            <a:off x="4972050" y="2210499"/>
            <a:ext cx="1381125" cy="64154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536F9B-09F3-689A-D57A-AFAC7D4545BE}"/>
                  </a:ext>
                </a:extLst>
              </p:cNvPr>
              <p:cNvSpPr txBox="1"/>
              <p:nvPr/>
            </p:nvSpPr>
            <p:spPr>
              <a:xfrm>
                <a:off x="6496050" y="2298042"/>
                <a:ext cx="45385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High change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>
                    <a:solidFill>
                      <a:srgbClr val="FF0000"/>
                    </a:solidFill>
                  </a:rPr>
                  <a:t> means high change in speed!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536F9B-09F3-689A-D57A-AFAC7D454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050" y="2298042"/>
                <a:ext cx="4538550" cy="369332"/>
              </a:xfrm>
              <a:prstGeom prst="rect">
                <a:avLst/>
              </a:prstGeom>
              <a:blipFill>
                <a:blip r:embed="rId4"/>
                <a:stretch>
                  <a:fillRect l="-1210" t="-9836" r="-269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56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16" grpId="0" animBg="1"/>
      <p:bldP spid="17" grpId="0" animBg="1"/>
      <p:bldP spid="24" grpId="0" animBg="1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EB96F-EF2E-9290-6476-DF6953BC6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062"/>
            <a:ext cx="10515600" cy="1325563"/>
          </a:xfrm>
        </p:spPr>
        <p:txBody>
          <a:bodyPr/>
          <a:lstStyle/>
          <a:p>
            <a:r>
              <a:rPr lang="en-US" dirty="0"/>
              <a:t>Result: Self-Steepening!</a:t>
            </a:r>
            <a:endParaRPr lang="en-CA" dirty="0"/>
          </a:p>
        </p:txBody>
      </p:sp>
      <p:pic>
        <p:nvPicPr>
          <p:cNvPr id="7" name="Content Placeholder 6" descr="A blue line graph with numbers&#10;&#10;Description automatically generated">
            <a:extLst>
              <a:ext uri="{FF2B5EF4-FFF2-40B4-BE49-F238E27FC236}">
                <a16:creationId xmlns:a16="http://schemas.microsoft.com/office/drawing/2014/main" id="{4695C56F-6848-E9C0-DF70-51D554D38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3" y="1304925"/>
            <a:ext cx="7923531" cy="555307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194DC8-E8E9-E07A-8B06-3E53BC296C9B}"/>
                  </a:ext>
                </a:extLst>
              </p:cNvPr>
              <p:cNvSpPr txBox="1"/>
              <p:nvPr/>
            </p:nvSpPr>
            <p:spPr>
              <a:xfrm>
                <a:off x="1609482" y="1919007"/>
                <a:ext cx="541840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=…=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sz="5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194DC8-E8E9-E07A-8B06-3E53BC296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482" y="1919007"/>
                <a:ext cx="5418406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F619E97-1DE2-E6AE-0CE5-AB772E3B04ED}"/>
              </a:ext>
            </a:extLst>
          </p:cNvPr>
          <p:cNvSpPr txBox="1"/>
          <p:nvPr/>
        </p:nvSpPr>
        <p:spPr>
          <a:xfrm>
            <a:off x="7864885" y="457875"/>
            <a:ext cx="3619500" cy="95410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See link in description for more details!!!</a:t>
            </a:r>
            <a:endParaRPr lang="en-CA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F6C4A3-D661-26FD-02BE-97A2F0E69163}"/>
                  </a:ext>
                </a:extLst>
              </p:cNvPr>
              <p:cNvSpPr txBox="1"/>
              <p:nvPr/>
            </p:nvSpPr>
            <p:spPr>
              <a:xfrm>
                <a:off x="1600517" y="1910042"/>
                <a:ext cx="784836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=…=0,</m:t>
                      </m:r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CA" sz="5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F6C4A3-D661-26FD-02BE-97A2F0E69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517" y="1910042"/>
                <a:ext cx="7848367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1B712E-F81D-80D6-503D-849D18F9C477}"/>
                  </a:ext>
                </a:extLst>
              </p:cNvPr>
              <p:cNvSpPr txBox="1"/>
              <p:nvPr/>
            </p:nvSpPr>
            <p:spPr>
              <a:xfrm>
                <a:off x="5586019" y="2912060"/>
                <a:ext cx="2883738" cy="9017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CA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1B712E-F81D-80D6-503D-849D18F9C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019" y="2912060"/>
                <a:ext cx="2883738" cy="9017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47DD06-C317-990E-4155-A68EF4893BEA}"/>
              </a:ext>
            </a:extLst>
          </p:cNvPr>
          <p:cNvCxnSpPr/>
          <p:nvPr/>
        </p:nvCxnSpPr>
        <p:spPr>
          <a:xfrm flipV="1">
            <a:off x="6902824" y="3639671"/>
            <a:ext cx="0" cy="295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FAC663-B8C3-45D2-48FC-ADC915D43492}"/>
                  </a:ext>
                </a:extLst>
              </p:cNvPr>
              <p:cNvSpPr txBox="1"/>
              <p:nvPr/>
            </p:nvSpPr>
            <p:spPr>
              <a:xfrm>
                <a:off x="5532316" y="3935506"/>
                <a:ext cx="324413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CA" dirty="0"/>
                  <a:t> values will get large PSD due to SPM as we approach “infinite steepness”.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FAC663-B8C3-45D2-48FC-ADC915D43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316" y="3935506"/>
                <a:ext cx="3244131" cy="923330"/>
              </a:xfrm>
              <a:prstGeom prst="rect">
                <a:avLst/>
              </a:prstGeom>
              <a:blipFill>
                <a:blip r:embed="rId6"/>
                <a:stretch>
                  <a:fillRect l="-1692" t="-3974" r="-1692" b="-993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91CBB16-5459-D535-4E38-C5ACAD123DEE}"/>
              </a:ext>
            </a:extLst>
          </p:cNvPr>
          <p:cNvSpPr txBox="1"/>
          <p:nvPr/>
        </p:nvSpPr>
        <p:spPr>
          <a:xfrm>
            <a:off x="5567733" y="4873673"/>
            <a:ext cx="31369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Thus, temporal broadening smoothen pulse before infinite steepness is achieved</a:t>
            </a:r>
          </a:p>
        </p:txBody>
      </p:sp>
    </p:spTree>
    <p:extLst>
      <p:ext uri="{BB962C8B-B14F-4D97-AF65-F5344CB8AC3E}">
        <p14:creationId xmlns:p14="http://schemas.microsoft.com/office/powerpoint/2010/main" val="285565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/>
      <p:bldP spid="14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224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Self-</vt:lpstr>
      <vt:lpstr>Change in spatial frequency</vt:lpstr>
      <vt:lpstr>Simple nonlinear phase shift</vt:lpstr>
      <vt:lpstr>Change in spatial frequency</vt:lpstr>
      <vt:lpstr>More accurate nonlinear phase shift</vt:lpstr>
      <vt:lpstr>Result: Self-Steepening!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steepening</dc:title>
  <dc:creator>Krarup, Ole</dc:creator>
  <cp:lastModifiedBy>Krarup, Ole</cp:lastModifiedBy>
  <cp:revision>1</cp:revision>
  <dcterms:created xsi:type="dcterms:W3CDTF">2024-01-26T19:28:45Z</dcterms:created>
  <dcterms:modified xsi:type="dcterms:W3CDTF">2024-01-27T19:22:49Z</dcterms:modified>
</cp:coreProperties>
</file>