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27F27-4B97-4065-8E92-21A565EE958B}" v="131" dt="2023-01-21T21:29:4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rup, Ole" userId="43afdda7-0efd-4340-97f1-defdea9b70e8" providerId="ADAL" clId="{BC327F27-4B97-4065-8E92-21A565EE958B}"/>
    <pc:docChg chg="undo custSel addSld modSld">
      <pc:chgData name="Krarup, Ole" userId="43afdda7-0efd-4340-97f1-defdea9b70e8" providerId="ADAL" clId="{BC327F27-4B97-4065-8E92-21A565EE958B}" dt="2023-01-21T21:29:51.593" v="1480" actId="14100"/>
      <pc:docMkLst>
        <pc:docMk/>
      </pc:docMkLst>
      <pc:sldChg chg="addSp delSp modSp mod setBg">
        <pc:chgData name="Krarup, Ole" userId="43afdda7-0efd-4340-97f1-defdea9b70e8" providerId="ADAL" clId="{BC327F27-4B97-4065-8E92-21A565EE958B}" dt="2023-01-21T21:27:14.961" v="1472" actId="1076"/>
        <pc:sldMkLst>
          <pc:docMk/>
          <pc:sldMk cId="620917106" sldId="256"/>
        </pc:sldMkLst>
        <pc:spChg chg="mod">
          <ac:chgData name="Krarup, Ole" userId="43afdda7-0efd-4340-97f1-defdea9b70e8" providerId="ADAL" clId="{BC327F27-4B97-4065-8E92-21A565EE958B}" dt="2023-01-21T21:27:10.953" v="1471" actId="1076"/>
          <ac:spMkLst>
            <pc:docMk/>
            <pc:sldMk cId="620917106" sldId="256"/>
            <ac:spMk id="2" creationId="{EC8537A6-146B-6D80-B647-4F389DDC16DC}"/>
          </ac:spMkLst>
        </pc:spChg>
        <pc:spChg chg="mod">
          <ac:chgData name="Krarup, Ole" userId="43afdda7-0efd-4340-97f1-defdea9b70e8" providerId="ADAL" clId="{BC327F27-4B97-4065-8E92-21A565EE958B}" dt="2023-01-21T21:27:14.961" v="1472" actId="1076"/>
          <ac:spMkLst>
            <pc:docMk/>
            <pc:sldMk cId="620917106" sldId="256"/>
            <ac:spMk id="3" creationId="{75F1ADD3-4637-0EB8-1720-8F2A80E473F5}"/>
          </ac:spMkLst>
        </pc:spChg>
        <pc:spChg chg="add del">
          <ac:chgData name="Krarup, Ole" userId="43afdda7-0efd-4340-97f1-defdea9b70e8" providerId="ADAL" clId="{BC327F27-4B97-4065-8E92-21A565EE958B}" dt="2023-01-21T21:26:59.138" v="1453" actId="26606"/>
          <ac:spMkLst>
            <pc:docMk/>
            <pc:sldMk cId="620917106" sldId="256"/>
            <ac:spMk id="10" creationId="{72257994-BD97-4691-8B89-198A6D2BABDC}"/>
          </ac:spMkLst>
        </pc:spChg>
        <pc:spChg chg="add">
          <ac:chgData name="Krarup, Ole" userId="43afdda7-0efd-4340-97f1-defdea9b70e8" providerId="ADAL" clId="{BC327F27-4B97-4065-8E92-21A565EE958B}" dt="2023-01-21T21:26:59.144" v="1454" actId="26606"/>
          <ac:spMkLst>
            <pc:docMk/>
            <pc:sldMk cId="620917106" sldId="256"/>
            <ac:spMk id="12" creationId="{A2555B16-BE1D-4C33-A27C-FF0671B6C94C}"/>
          </ac:spMkLst>
        </pc:spChg>
        <pc:spChg chg="add">
          <ac:chgData name="Krarup, Ole" userId="43afdda7-0efd-4340-97f1-defdea9b70e8" providerId="ADAL" clId="{BC327F27-4B97-4065-8E92-21A565EE958B}" dt="2023-01-21T21:26:59.144" v="1454" actId="26606"/>
          <ac:spMkLst>
            <pc:docMk/>
            <pc:sldMk cId="620917106" sldId="256"/>
            <ac:spMk id="13" creationId="{EB270761-CC40-4F3F-A916-7E3BC3989348}"/>
          </ac:spMkLst>
        </pc:spChg>
        <pc:picChg chg="mod ord">
          <ac:chgData name="Krarup, Ole" userId="43afdda7-0efd-4340-97f1-defdea9b70e8" providerId="ADAL" clId="{BC327F27-4B97-4065-8E92-21A565EE958B}" dt="2023-01-21T21:26:59.144" v="1454" actId="26606"/>
          <ac:picMkLst>
            <pc:docMk/>
            <pc:sldMk cId="620917106" sldId="256"/>
            <ac:picMk id="5" creationId="{7C8C7237-F4B7-0560-59B4-F1DFF8320E08}"/>
          </ac:picMkLst>
        </pc:picChg>
      </pc:sldChg>
      <pc:sldChg chg="addSp modSp mod">
        <pc:chgData name="Krarup, Ole" userId="43afdda7-0efd-4340-97f1-defdea9b70e8" providerId="ADAL" clId="{BC327F27-4B97-4065-8E92-21A565EE958B}" dt="2023-01-21T20:37:34.947" v="44" actId="1076"/>
        <pc:sldMkLst>
          <pc:docMk/>
          <pc:sldMk cId="1116704137" sldId="258"/>
        </pc:sldMkLst>
        <pc:spChg chg="mod">
          <ac:chgData name="Krarup, Ole" userId="43afdda7-0efd-4340-97f1-defdea9b70e8" providerId="ADAL" clId="{BC327F27-4B97-4065-8E92-21A565EE958B}" dt="2023-01-21T20:37:34.947" v="44" actId="1076"/>
          <ac:spMkLst>
            <pc:docMk/>
            <pc:sldMk cId="1116704137" sldId="258"/>
            <ac:spMk id="2" creationId="{BC37C44D-7045-EFEC-E083-441A9C2EB5FE}"/>
          </ac:spMkLst>
        </pc:spChg>
        <pc:spChg chg="mod">
          <ac:chgData name="Krarup, Ole" userId="43afdda7-0efd-4340-97f1-defdea9b70e8" providerId="ADAL" clId="{BC327F27-4B97-4065-8E92-21A565EE958B}" dt="2023-01-21T20:37:27.465" v="40" actId="403"/>
          <ac:spMkLst>
            <pc:docMk/>
            <pc:sldMk cId="1116704137" sldId="258"/>
            <ac:spMk id="3" creationId="{E71DB6C8-993B-843F-9EA6-636D7C8AC2F3}"/>
          </ac:spMkLst>
        </pc:spChg>
        <pc:spChg chg="add mod">
          <ac:chgData name="Krarup, Ole" userId="43afdda7-0efd-4340-97f1-defdea9b70e8" providerId="ADAL" clId="{BC327F27-4B97-4065-8E92-21A565EE958B}" dt="2023-01-21T20:37:09.320" v="34" actId="1076"/>
          <ac:spMkLst>
            <pc:docMk/>
            <pc:sldMk cId="1116704137" sldId="258"/>
            <ac:spMk id="7" creationId="{DED4F9D1-6A3F-1F43-DFF4-66C95DB599AC}"/>
          </ac:spMkLst>
        </pc:spChg>
        <pc:spChg chg="add mod">
          <ac:chgData name="Krarup, Ole" userId="43afdda7-0efd-4340-97f1-defdea9b70e8" providerId="ADAL" clId="{BC327F27-4B97-4065-8E92-21A565EE958B}" dt="2023-01-21T20:37:09.320" v="34" actId="1076"/>
          <ac:spMkLst>
            <pc:docMk/>
            <pc:sldMk cId="1116704137" sldId="258"/>
            <ac:spMk id="8" creationId="{9F3D3BD5-620D-1123-2AC3-A0469F6A37FB}"/>
          </ac:spMkLst>
        </pc:spChg>
        <pc:picChg chg="mod">
          <ac:chgData name="Krarup, Ole" userId="43afdda7-0efd-4340-97f1-defdea9b70e8" providerId="ADAL" clId="{BC327F27-4B97-4065-8E92-21A565EE958B}" dt="2023-01-21T20:37:13.810" v="37" actId="1076"/>
          <ac:picMkLst>
            <pc:docMk/>
            <pc:sldMk cId="1116704137" sldId="258"/>
            <ac:picMk id="6" creationId="{EC2F4518-596F-3AEE-4C04-9F1BED54F904}"/>
          </ac:picMkLst>
        </pc:picChg>
      </pc:sldChg>
      <pc:sldChg chg="addSp delSp modSp new mod setBg setClrOvrMap">
        <pc:chgData name="Krarup, Ole" userId="43afdda7-0efd-4340-97f1-defdea9b70e8" providerId="ADAL" clId="{BC327F27-4B97-4065-8E92-21A565EE958B}" dt="2023-01-21T20:41:02.904" v="280" actId="14100"/>
        <pc:sldMkLst>
          <pc:docMk/>
          <pc:sldMk cId="3771986250" sldId="259"/>
        </pc:sldMkLst>
        <pc:spChg chg="mod">
          <ac:chgData name="Krarup, Ole" userId="43afdda7-0efd-4340-97f1-defdea9b70e8" providerId="ADAL" clId="{BC327F27-4B97-4065-8E92-21A565EE958B}" dt="2023-01-21T20:39:44.320" v="271" actId="27636"/>
          <ac:spMkLst>
            <pc:docMk/>
            <pc:sldMk cId="3771986250" sldId="259"/>
            <ac:spMk id="2" creationId="{9B0038E3-606E-0DAF-7023-D19C9CE11A14}"/>
          </ac:spMkLst>
        </pc:spChg>
        <pc:spChg chg="mod">
          <ac:chgData name="Krarup, Ole" userId="43afdda7-0efd-4340-97f1-defdea9b70e8" providerId="ADAL" clId="{BC327F27-4B97-4065-8E92-21A565EE958B}" dt="2023-01-21T20:39:36.629" v="247" actId="403"/>
          <ac:spMkLst>
            <pc:docMk/>
            <pc:sldMk cId="3771986250" sldId="259"/>
            <ac:spMk id="3" creationId="{EA6D2CB8-5969-F7F6-FE75-7A71010E4790}"/>
          </ac:spMkLst>
        </pc:spChg>
        <pc:spChg chg="add">
          <ac:chgData name="Krarup, Ole" userId="43afdda7-0efd-4340-97f1-defdea9b70e8" providerId="ADAL" clId="{BC327F27-4B97-4065-8E92-21A565EE958B}" dt="2023-01-21T20:38:07.768" v="55" actId="26606"/>
          <ac:spMkLst>
            <pc:docMk/>
            <pc:sldMk cId="3771986250" sldId="259"/>
            <ac:spMk id="10" creationId="{C62225A2-D3F0-45D1-9C47-B10375316553}"/>
          </ac:spMkLst>
        </pc:spChg>
        <pc:spChg chg="add">
          <ac:chgData name="Krarup, Ole" userId="43afdda7-0efd-4340-97f1-defdea9b70e8" providerId="ADAL" clId="{BC327F27-4B97-4065-8E92-21A565EE958B}" dt="2023-01-21T20:38:07.768" v="55" actId="26606"/>
          <ac:spMkLst>
            <pc:docMk/>
            <pc:sldMk cId="3771986250" sldId="259"/>
            <ac:spMk id="12" creationId="{1B9FBFA8-6AF4-4091-9C8B-DEC6D89338F0}"/>
          </ac:spMkLst>
        </pc:spChg>
        <pc:picChg chg="add del mod">
          <ac:chgData name="Krarup, Ole" userId="43afdda7-0efd-4340-97f1-defdea9b70e8" providerId="ADAL" clId="{BC327F27-4B97-4065-8E92-21A565EE958B}" dt="2023-01-21T20:39:47.582" v="273" actId="478"/>
          <ac:picMkLst>
            <pc:docMk/>
            <pc:sldMk cId="3771986250" sldId="259"/>
            <ac:picMk id="4" creationId="{E3158A9F-528F-4494-AAB3-2BE9D9352D82}"/>
          </ac:picMkLst>
        </pc:picChg>
        <pc:picChg chg="add del mod">
          <ac:chgData name="Krarup, Ole" userId="43afdda7-0efd-4340-97f1-defdea9b70e8" providerId="ADAL" clId="{BC327F27-4B97-4065-8E92-21A565EE958B}" dt="2023-01-21T20:39:47.103" v="272" actId="478"/>
          <ac:picMkLst>
            <pc:docMk/>
            <pc:sldMk cId="3771986250" sldId="259"/>
            <ac:picMk id="5" creationId="{062BA825-C072-C55F-435A-0ED7FA896B1F}"/>
          </ac:picMkLst>
        </pc:picChg>
        <pc:picChg chg="add mod">
          <ac:chgData name="Krarup, Ole" userId="43afdda7-0efd-4340-97f1-defdea9b70e8" providerId="ADAL" clId="{BC327F27-4B97-4065-8E92-21A565EE958B}" dt="2023-01-21T20:41:02.904" v="280" actId="14100"/>
          <ac:picMkLst>
            <pc:docMk/>
            <pc:sldMk cId="3771986250" sldId="259"/>
            <ac:picMk id="1026" creationId="{0E05B704-304C-2953-7DD7-061479B697C4}"/>
          </ac:picMkLst>
        </pc:picChg>
      </pc:sldChg>
      <pc:sldChg chg="addSp delSp modSp new mod setBg modAnim setClrOvrMap">
        <pc:chgData name="Krarup, Ole" userId="43afdda7-0efd-4340-97f1-defdea9b70e8" providerId="ADAL" clId="{BC327F27-4B97-4065-8E92-21A565EE958B}" dt="2023-01-21T21:29:51.593" v="1480" actId="14100"/>
        <pc:sldMkLst>
          <pc:docMk/>
          <pc:sldMk cId="1298206997" sldId="260"/>
        </pc:sldMkLst>
        <pc:spChg chg="mod">
          <ac:chgData name="Krarup, Ole" userId="43afdda7-0efd-4340-97f1-defdea9b70e8" providerId="ADAL" clId="{BC327F27-4B97-4065-8E92-21A565EE958B}" dt="2023-01-21T21:29:51.593" v="1480" actId="14100"/>
          <ac:spMkLst>
            <pc:docMk/>
            <pc:sldMk cId="1298206997" sldId="260"/>
            <ac:spMk id="2" creationId="{04ECD3DE-E71D-6066-0088-4F7CD1555A75}"/>
          </ac:spMkLst>
        </pc:spChg>
        <pc:spChg chg="mod">
          <ac:chgData name="Krarup, Ole" userId="43afdda7-0efd-4340-97f1-defdea9b70e8" providerId="ADAL" clId="{BC327F27-4B97-4065-8E92-21A565EE958B}" dt="2023-01-21T20:43:12.333" v="429" actId="14100"/>
          <ac:spMkLst>
            <pc:docMk/>
            <pc:sldMk cId="1298206997" sldId="260"/>
            <ac:spMk id="3" creationId="{276967A7-BBF5-67AF-5E0B-D25BC9E63885}"/>
          </ac:spMkLst>
        </pc:spChg>
        <pc:spChg chg="add mod">
          <ac:chgData name="Krarup, Ole" userId="43afdda7-0efd-4340-97f1-defdea9b70e8" providerId="ADAL" clId="{BC327F27-4B97-4065-8E92-21A565EE958B}" dt="2023-01-21T20:44:16.204" v="521" actId="207"/>
          <ac:spMkLst>
            <pc:docMk/>
            <pc:sldMk cId="1298206997" sldId="260"/>
            <ac:spMk id="9" creationId="{A2AA040A-84FB-59C8-57F8-44FA8B0CF33F}"/>
          </ac:spMkLst>
        </pc:spChg>
        <pc:spChg chg="add">
          <ac:chgData name="Krarup, Ole" userId="43afdda7-0efd-4340-97f1-defdea9b70e8" providerId="ADAL" clId="{BC327F27-4B97-4065-8E92-21A565EE958B}" dt="2023-01-21T20:41:39.601" v="298" actId="26606"/>
          <ac:spMkLst>
            <pc:docMk/>
            <pc:sldMk cId="1298206997" sldId="260"/>
            <ac:spMk id="11" creationId="{C62225A2-D3F0-45D1-9C47-B10375316553}"/>
          </ac:spMkLst>
        </pc:spChg>
        <pc:spChg chg="add">
          <ac:chgData name="Krarup, Ole" userId="43afdda7-0efd-4340-97f1-defdea9b70e8" providerId="ADAL" clId="{BC327F27-4B97-4065-8E92-21A565EE958B}" dt="2023-01-21T20:41:39.601" v="298" actId="26606"/>
          <ac:spMkLst>
            <pc:docMk/>
            <pc:sldMk cId="1298206997" sldId="260"/>
            <ac:spMk id="13" creationId="{1B9FBFA8-6AF4-4091-9C8B-DEC6D89338F0}"/>
          </ac:spMkLst>
        </pc:spChg>
        <pc:spChg chg="add mod">
          <ac:chgData name="Krarup, Ole" userId="43afdda7-0efd-4340-97f1-defdea9b70e8" providerId="ADAL" clId="{BC327F27-4B97-4065-8E92-21A565EE958B}" dt="2023-01-21T20:44:28.713" v="531" actId="207"/>
          <ac:spMkLst>
            <pc:docMk/>
            <pc:sldMk cId="1298206997" sldId="260"/>
            <ac:spMk id="14" creationId="{2921A8F1-EB11-987D-B80B-C23FA8D15780}"/>
          </ac:spMkLst>
        </pc:spChg>
        <pc:spChg chg="add mod">
          <ac:chgData name="Krarup, Ole" userId="43afdda7-0efd-4340-97f1-defdea9b70e8" providerId="ADAL" clId="{BC327F27-4B97-4065-8E92-21A565EE958B}" dt="2023-01-21T20:54:38.137" v="551" actId="5793"/>
          <ac:spMkLst>
            <pc:docMk/>
            <pc:sldMk cId="1298206997" sldId="260"/>
            <ac:spMk id="19" creationId="{8F021FA4-1768-8C1A-90BF-D5E2AC78F8AE}"/>
          </ac:spMkLst>
        </pc:spChg>
        <pc:spChg chg="add mod">
          <ac:chgData name="Krarup, Ole" userId="43afdda7-0efd-4340-97f1-defdea9b70e8" providerId="ADAL" clId="{BC327F27-4B97-4065-8E92-21A565EE958B}" dt="2023-01-21T20:55:11.415" v="593" actId="20577"/>
          <ac:spMkLst>
            <pc:docMk/>
            <pc:sldMk cId="1298206997" sldId="260"/>
            <ac:spMk id="23" creationId="{C5BAB0FC-AA38-1540-C341-A7E9BA0D7D11}"/>
          </ac:spMkLst>
        </pc:spChg>
        <pc:picChg chg="add del mod">
          <ac:chgData name="Krarup, Ole" userId="43afdda7-0efd-4340-97f1-defdea9b70e8" providerId="ADAL" clId="{BC327F27-4B97-4065-8E92-21A565EE958B}" dt="2023-01-21T20:42:15.119" v="306" actId="478"/>
          <ac:picMkLst>
            <pc:docMk/>
            <pc:sldMk cId="1298206997" sldId="260"/>
            <ac:picMk id="5" creationId="{68D37EFA-2B41-6D02-7D3B-1969DF5DD41B}"/>
          </ac:picMkLst>
        </pc:picChg>
        <pc:picChg chg="add del mod">
          <ac:chgData name="Krarup, Ole" userId="43afdda7-0efd-4340-97f1-defdea9b70e8" providerId="ADAL" clId="{BC327F27-4B97-4065-8E92-21A565EE958B}" dt="2023-01-21T20:41:41.992" v="299" actId="478"/>
          <ac:picMkLst>
            <pc:docMk/>
            <pc:sldMk cId="1298206997" sldId="260"/>
            <ac:picMk id="6" creationId="{64F91569-505A-1156-9B39-53FFB4708BAF}"/>
          </ac:picMkLst>
        </pc:picChg>
        <pc:picChg chg="add mod">
          <ac:chgData name="Krarup, Ole" userId="43afdda7-0efd-4340-97f1-defdea9b70e8" providerId="ADAL" clId="{BC327F27-4B97-4065-8E92-21A565EE958B}" dt="2023-01-21T20:42:27.246" v="314" actId="1076"/>
          <ac:picMkLst>
            <pc:docMk/>
            <pc:sldMk cId="1298206997" sldId="260"/>
            <ac:picMk id="8" creationId="{E645891A-15F0-DD8F-B0EB-0DBA4770A22C}"/>
          </ac:picMkLst>
        </pc:picChg>
        <pc:cxnChg chg="add mod">
          <ac:chgData name="Krarup, Ole" userId="43afdda7-0efd-4340-97f1-defdea9b70e8" providerId="ADAL" clId="{BC327F27-4B97-4065-8E92-21A565EE958B}" dt="2023-01-21T20:43:56.804" v="517" actId="1582"/>
          <ac:cxnSpMkLst>
            <pc:docMk/>
            <pc:sldMk cId="1298206997" sldId="260"/>
            <ac:cxnSpMk id="12" creationId="{E09351CF-8B03-5F37-6CD1-5086C9BB3138}"/>
          </ac:cxnSpMkLst>
        </pc:cxnChg>
        <pc:cxnChg chg="add mod">
          <ac:chgData name="Krarup, Ole" userId="43afdda7-0efd-4340-97f1-defdea9b70e8" providerId="ADAL" clId="{BC327F27-4B97-4065-8E92-21A565EE958B}" dt="2023-01-21T20:44:46.135" v="537" actId="208"/>
          <ac:cxnSpMkLst>
            <pc:docMk/>
            <pc:sldMk cId="1298206997" sldId="260"/>
            <ac:cxnSpMk id="15" creationId="{217A5E3C-B9AB-FBA8-5720-E83E2268922F}"/>
          </ac:cxnSpMkLst>
        </pc:cxnChg>
        <pc:cxnChg chg="add mod">
          <ac:chgData name="Krarup, Ole" userId="43afdda7-0efd-4340-97f1-defdea9b70e8" providerId="ADAL" clId="{BC327F27-4B97-4065-8E92-21A565EE958B}" dt="2023-01-21T20:45:15.628" v="545" actId="14100"/>
          <ac:cxnSpMkLst>
            <pc:docMk/>
            <pc:sldMk cId="1298206997" sldId="260"/>
            <ac:cxnSpMk id="20" creationId="{45D82AC0-457A-F231-C114-541FE5EAB8D6}"/>
          </ac:cxnSpMkLst>
        </pc:cxnChg>
      </pc:sldChg>
      <pc:sldChg chg="addSp delSp modSp new mod setBg setClrOvrMap">
        <pc:chgData name="Krarup, Ole" userId="43afdda7-0efd-4340-97f1-defdea9b70e8" providerId="ADAL" clId="{BC327F27-4B97-4065-8E92-21A565EE958B}" dt="2023-01-21T21:00:43.598" v="912" actId="20577"/>
        <pc:sldMkLst>
          <pc:docMk/>
          <pc:sldMk cId="4025295243" sldId="261"/>
        </pc:sldMkLst>
        <pc:spChg chg="mod">
          <ac:chgData name="Krarup, Ole" userId="43afdda7-0efd-4340-97f1-defdea9b70e8" providerId="ADAL" clId="{BC327F27-4B97-4065-8E92-21A565EE958B}" dt="2023-01-21T20:55:50.481" v="615" actId="26606"/>
          <ac:spMkLst>
            <pc:docMk/>
            <pc:sldMk cId="4025295243" sldId="261"/>
            <ac:spMk id="2" creationId="{761DEB3D-3FC1-DA77-0882-5ED11A2352AF}"/>
          </ac:spMkLst>
        </pc:spChg>
        <pc:spChg chg="mod">
          <ac:chgData name="Krarup, Ole" userId="43afdda7-0efd-4340-97f1-defdea9b70e8" providerId="ADAL" clId="{BC327F27-4B97-4065-8E92-21A565EE958B}" dt="2023-01-21T21:00:43.598" v="912" actId="20577"/>
          <ac:spMkLst>
            <pc:docMk/>
            <pc:sldMk cId="4025295243" sldId="261"/>
            <ac:spMk id="3" creationId="{747FA98C-9361-DFDD-0129-2F8158DB6832}"/>
          </ac:spMkLst>
        </pc:spChg>
        <pc:spChg chg="add del">
          <ac:chgData name="Krarup, Ole" userId="43afdda7-0efd-4340-97f1-defdea9b70e8" providerId="ADAL" clId="{BC327F27-4B97-4065-8E92-21A565EE958B}" dt="2023-01-21T20:55:50.476" v="614" actId="26606"/>
          <ac:spMkLst>
            <pc:docMk/>
            <pc:sldMk cId="4025295243" sldId="261"/>
            <ac:spMk id="10" creationId="{5FDF4720-5445-47BE-89FE-E40D1AE6F619}"/>
          </ac:spMkLst>
        </pc:spChg>
        <pc:spChg chg="add del">
          <ac:chgData name="Krarup, Ole" userId="43afdda7-0efd-4340-97f1-defdea9b70e8" providerId="ADAL" clId="{BC327F27-4B97-4065-8E92-21A565EE958B}" dt="2023-01-21T20:55:50.476" v="614" actId="26606"/>
          <ac:spMkLst>
            <pc:docMk/>
            <pc:sldMk cId="4025295243" sldId="261"/>
            <ac:spMk id="12" creationId="{AC8710B4-A815-4082-9E4F-F13A0007090C}"/>
          </ac:spMkLst>
        </pc:spChg>
        <pc:spChg chg="add">
          <ac:chgData name="Krarup, Ole" userId="43afdda7-0efd-4340-97f1-defdea9b70e8" providerId="ADAL" clId="{BC327F27-4B97-4065-8E92-21A565EE958B}" dt="2023-01-21T20:55:50.481" v="615" actId="26606"/>
          <ac:spMkLst>
            <pc:docMk/>
            <pc:sldMk cId="4025295243" sldId="261"/>
            <ac:spMk id="14" creationId="{CF62D2A7-8207-488C-9F46-316BA81A16C8}"/>
          </ac:spMkLst>
        </pc:spChg>
        <pc:spChg chg="add">
          <ac:chgData name="Krarup, Ole" userId="43afdda7-0efd-4340-97f1-defdea9b70e8" providerId="ADAL" clId="{BC327F27-4B97-4065-8E92-21A565EE958B}" dt="2023-01-21T20:55:50.481" v="615" actId="26606"/>
          <ac:spMkLst>
            <pc:docMk/>
            <pc:sldMk cId="4025295243" sldId="261"/>
            <ac:spMk id="15" creationId="{52AC6D7F-F068-4E11-BB06-F601D89BB980}"/>
          </ac:spMkLst>
        </pc:spChg>
        <pc:picChg chg="add mod ord">
          <ac:chgData name="Krarup, Ole" userId="43afdda7-0efd-4340-97f1-defdea9b70e8" providerId="ADAL" clId="{BC327F27-4B97-4065-8E92-21A565EE958B}" dt="2023-01-21T20:56:05.308" v="622" actId="14100"/>
          <ac:picMkLst>
            <pc:docMk/>
            <pc:sldMk cId="4025295243" sldId="261"/>
            <ac:picMk id="5" creationId="{DBDF9A25-B46A-DFEB-477E-5E5AF30AB329}"/>
          </ac:picMkLst>
        </pc:picChg>
      </pc:sldChg>
      <pc:sldChg chg="addSp delSp modSp new mod setBg modAnim setClrOvrMap">
        <pc:chgData name="Krarup, Ole" userId="43afdda7-0efd-4340-97f1-defdea9b70e8" providerId="ADAL" clId="{BC327F27-4B97-4065-8E92-21A565EE958B}" dt="2023-01-21T21:05:15.398" v="1153"/>
        <pc:sldMkLst>
          <pc:docMk/>
          <pc:sldMk cId="1094787021" sldId="262"/>
        </pc:sldMkLst>
        <pc:spChg chg="mod">
          <ac:chgData name="Krarup, Ole" userId="43afdda7-0efd-4340-97f1-defdea9b70e8" providerId="ADAL" clId="{BC327F27-4B97-4065-8E92-21A565EE958B}" dt="2023-01-21T21:02:30.133" v="924" actId="26606"/>
          <ac:spMkLst>
            <pc:docMk/>
            <pc:sldMk cId="1094787021" sldId="262"/>
            <ac:spMk id="2" creationId="{D64ED8A8-B64E-18AA-7C8D-54E80795A49C}"/>
          </ac:spMkLst>
        </pc:spChg>
        <pc:spChg chg="mod">
          <ac:chgData name="Krarup, Ole" userId="43afdda7-0efd-4340-97f1-defdea9b70e8" providerId="ADAL" clId="{BC327F27-4B97-4065-8E92-21A565EE958B}" dt="2023-01-21T21:04:33.144" v="1112" actId="27636"/>
          <ac:spMkLst>
            <pc:docMk/>
            <pc:sldMk cId="1094787021" sldId="262"/>
            <ac:spMk id="3" creationId="{F3BAEEC9-584E-FB0B-77FC-948B12D35419}"/>
          </ac:spMkLst>
        </pc:spChg>
        <pc:spChg chg="add del mod">
          <ac:chgData name="Krarup, Ole" userId="43afdda7-0efd-4340-97f1-defdea9b70e8" providerId="ADAL" clId="{BC327F27-4B97-4065-8E92-21A565EE958B}" dt="2023-01-21T21:04:39.638" v="1115" actId="478"/>
          <ac:spMkLst>
            <pc:docMk/>
            <pc:sldMk cId="1094787021" sldId="262"/>
            <ac:spMk id="7" creationId="{D3240091-B2BB-2126-98AA-B8507126CF80}"/>
          </ac:spMkLst>
        </pc:spChg>
        <pc:spChg chg="add mod">
          <ac:chgData name="Krarup, Ole" userId="43afdda7-0efd-4340-97f1-defdea9b70e8" providerId="ADAL" clId="{BC327F27-4B97-4065-8E92-21A565EE958B}" dt="2023-01-21T21:05:08.794" v="1152" actId="115"/>
          <ac:spMkLst>
            <pc:docMk/>
            <pc:sldMk cId="1094787021" sldId="262"/>
            <ac:spMk id="8" creationId="{5F8B483E-60AC-3A50-C1B2-810C4AD124F7}"/>
          </ac:spMkLst>
        </pc:spChg>
        <pc:spChg chg="add">
          <ac:chgData name="Krarup, Ole" userId="43afdda7-0efd-4340-97f1-defdea9b70e8" providerId="ADAL" clId="{BC327F27-4B97-4065-8E92-21A565EE958B}" dt="2023-01-21T21:02:30.133" v="924" actId="26606"/>
          <ac:spMkLst>
            <pc:docMk/>
            <pc:sldMk cId="1094787021" sldId="262"/>
            <ac:spMk id="10" creationId="{CF62D2A7-8207-488C-9F46-316BA81A16C8}"/>
          </ac:spMkLst>
        </pc:spChg>
        <pc:spChg chg="add">
          <ac:chgData name="Krarup, Ole" userId="43afdda7-0efd-4340-97f1-defdea9b70e8" providerId="ADAL" clId="{BC327F27-4B97-4065-8E92-21A565EE958B}" dt="2023-01-21T21:02:30.133" v="924" actId="26606"/>
          <ac:spMkLst>
            <pc:docMk/>
            <pc:sldMk cId="1094787021" sldId="262"/>
            <ac:spMk id="12" creationId="{52AC6D7F-F068-4E11-BB06-F601D89BB980}"/>
          </ac:spMkLst>
        </pc:spChg>
        <pc:picChg chg="add mod">
          <ac:chgData name="Krarup, Ole" userId="43afdda7-0efd-4340-97f1-defdea9b70e8" providerId="ADAL" clId="{BC327F27-4B97-4065-8E92-21A565EE958B}" dt="2023-01-21T21:02:52.084" v="933" actId="14100"/>
          <ac:picMkLst>
            <pc:docMk/>
            <pc:sldMk cId="1094787021" sldId="262"/>
            <ac:picMk id="5" creationId="{8D19F80C-8911-7A71-1DA2-86C93113683F}"/>
          </ac:picMkLst>
        </pc:picChg>
      </pc:sldChg>
      <pc:sldChg chg="addSp delSp modSp new mod setBg delAnim modAnim setClrOvrMap">
        <pc:chgData name="Krarup, Ole" userId="43afdda7-0efd-4340-97f1-defdea9b70e8" providerId="ADAL" clId="{BC327F27-4B97-4065-8E92-21A565EE958B}" dt="2023-01-21T21:19:48.910" v="1242"/>
        <pc:sldMkLst>
          <pc:docMk/>
          <pc:sldMk cId="475558161" sldId="263"/>
        </pc:sldMkLst>
        <pc:spChg chg="add del mod">
          <ac:chgData name="Krarup, Ole" userId="43afdda7-0efd-4340-97f1-defdea9b70e8" providerId="ADAL" clId="{BC327F27-4B97-4065-8E92-21A565EE958B}" dt="2023-01-21T21:12:38.230" v="1185" actId="26606"/>
          <ac:spMkLst>
            <pc:docMk/>
            <pc:sldMk cId="475558161" sldId="263"/>
            <ac:spMk id="2" creationId="{FBA05980-F0C1-C2E0-A914-2792F2E06769}"/>
          </ac:spMkLst>
        </pc:spChg>
        <pc:spChg chg="del">
          <ac:chgData name="Krarup, Ole" userId="43afdda7-0efd-4340-97f1-defdea9b70e8" providerId="ADAL" clId="{BC327F27-4B97-4065-8E92-21A565EE958B}" dt="2023-01-21T21:11:57.043" v="1159" actId="22"/>
          <ac:spMkLst>
            <pc:docMk/>
            <pc:sldMk cId="475558161" sldId="263"/>
            <ac:spMk id="3" creationId="{0B1B70CA-06C2-872E-2DDA-1803D3E753DA}"/>
          </ac:spMkLst>
        </pc:spChg>
        <pc:spChg chg="add del mod">
          <ac:chgData name="Krarup, Ole" userId="43afdda7-0efd-4340-97f1-defdea9b70e8" providerId="ADAL" clId="{BC327F27-4B97-4065-8E92-21A565EE958B}" dt="2023-01-21T21:12:38.230" v="1185" actId="26606"/>
          <ac:spMkLst>
            <pc:docMk/>
            <pc:sldMk cId="475558161" sldId="263"/>
            <ac:spMk id="9" creationId="{5B1F19CB-FC4D-4F53-4918-429A85C8934C}"/>
          </ac:spMkLst>
        </pc:spChg>
        <pc:spChg chg="add del">
          <ac:chgData name="Krarup, Ole" userId="43afdda7-0efd-4340-97f1-defdea9b70e8" providerId="ADAL" clId="{BC327F27-4B97-4065-8E92-21A565EE958B}" dt="2023-01-21T21:12:29.799" v="1172" actId="26606"/>
          <ac:spMkLst>
            <pc:docMk/>
            <pc:sldMk cId="475558161" sldId="263"/>
            <ac:spMk id="11" creationId="{FBA05980-F0C1-C2E0-A914-2792F2E06769}"/>
          </ac:spMkLst>
        </pc:spChg>
        <pc:spChg chg="add del">
          <ac:chgData name="Krarup, Ole" userId="43afdda7-0efd-4340-97f1-defdea9b70e8" providerId="ADAL" clId="{BC327F27-4B97-4065-8E92-21A565EE958B}" dt="2023-01-21T21:12:29.799" v="1172" actId="26606"/>
          <ac:spMkLst>
            <pc:docMk/>
            <pc:sldMk cId="475558161" sldId="263"/>
            <ac:spMk id="12" creationId="{5B1F19CB-FC4D-4F53-4918-429A85C8934C}"/>
          </ac:spMkLst>
        </pc:spChg>
        <pc:spChg chg="add del">
          <ac:chgData name="Krarup, Ole" userId="43afdda7-0efd-4340-97f1-defdea9b70e8" providerId="ADAL" clId="{BC327F27-4B97-4065-8E92-21A565EE958B}" dt="2023-01-21T21:12:29.799" v="1172" actId="26606"/>
          <ac:spMkLst>
            <pc:docMk/>
            <pc:sldMk cId="475558161" sldId="263"/>
            <ac:spMk id="13" creationId="{CF62D2A7-8207-488C-9F46-316BA81A16C8}"/>
          </ac:spMkLst>
        </pc:spChg>
        <pc:spChg chg="add del">
          <ac:chgData name="Krarup, Ole" userId="43afdda7-0efd-4340-97f1-defdea9b70e8" providerId="ADAL" clId="{BC327F27-4B97-4065-8E92-21A565EE958B}" dt="2023-01-21T21:12:20.093" v="1166" actId="26606"/>
          <ac:spMkLst>
            <pc:docMk/>
            <pc:sldMk cId="475558161" sldId="263"/>
            <ac:spMk id="14" creationId="{33CD251C-A887-4D2F-925B-FC097198538B}"/>
          </ac:spMkLst>
        </pc:spChg>
        <pc:spChg chg="add del">
          <ac:chgData name="Krarup, Ole" userId="43afdda7-0efd-4340-97f1-defdea9b70e8" providerId="ADAL" clId="{BC327F27-4B97-4065-8E92-21A565EE958B}" dt="2023-01-21T21:12:30.804" v="1174" actId="26606"/>
          <ac:spMkLst>
            <pc:docMk/>
            <pc:sldMk cId="475558161" sldId="263"/>
            <ac:spMk id="15" creationId="{C7FA33FF-088D-4F16-95A2-2C64D353DEA8}"/>
          </ac:spMkLst>
        </pc:spChg>
        <pc:spChg chg="add del">
          <ac:chgData name="Krarup, Ole" userId="43afdda7-0efd-4340-97f1-defdea9b70e8" providerId="ADAL" clId="{BC327F27-4B97-4065-8E92-21A565EE958B}" dt="2023-01-21T21:12:20.093" v="1166" actId="26606"/>
          <ac:spMkLst>
            <pc:docMk/>
            <pc:sldMk cId="475558161" sldId="263"/>
            <ac:spMk id="16" creationId="{B19D093C-27FB-4032-B282-42C4563F257C}"/>
          </ac:spMkLst>
        </pc:spChg>
        <pc:spChg chg="add del">
          <ac:chgData name="Krarup, Ole" userId="43afdda7-0efd-4340-97f1-defdea9b70e8" providerId="ADAL" clId="{BC327F27-4B97-4065-8E92-21A565EE958B}" dt="2023-01-21T21:12:30.804" v="1174" actId="26606"/>
          <ac:spMkLst>
            <pc:docMk/>
            <pc:sldMk cId="475558161" sldId="263"/>
            <ac:spMk id="17" creationId="{A376EFB1-01CF-419F-ABF1-2AF02BBFCBD1}"/>
          </ac:spMkLst>
        </pc:spChg>
        <pc:spChg chg="add del">
          <ac:chgData name="Krarup, Ole" userId="43afdda7-0efd-4340-97f1-defdea9b70e8" providerId="ADAL" clId="{BC327F27-4B97-4065-8E92-21A565EE958B}" dt="2023-01-21T21:12:30.804" v="1174" actId="26606"/>
          <ac:spMkLst>
            <pc:docMk/>
            <pc:sldMk cId="475558161" sldId="263"/>
            <ac:spMk id="19" creationId="{FF9DEA15-78BD-4750-AA18-B9F28A6D5AB8}"/>
          </ac:spMkLst>
        </pc:spChg>
        <pc:spChg chg="add del">
          <ac:chgData name="Krarup, Ole" userId="43afdda7-0efd-4340-97f1-defdea9b70e8" providerId="ADAL" clId="{BC327F27-4B97-4065-8E92-21A565EE958B}" dt="2023-01-21T21:12:30.804" v="1174" actId="26606"/>
          <ac:spMkLst>
            <pc:docMk/>
            <pc:sldMk cId="475558161" sldId="263"/>
            <ac:spMk id="20" creationId="{FBA05980-F0C1-C2E0-A914-2792F2E06769}"/>
          </ac:spMkLst>
        </pc:spChg>
        <pc:spChg chg="add del">
          <ac:chgData name="Krarup, Ole" userId="43afdda7-0efd-4340-97f1-defdea9b70e8" providerId="ADAL" clId="{BC327F27-4B97-4065-8E92-21A565EE958B}" dt="2023-01-21T21:12:30.804" v="1174" actId="26606"/>
          <ac:spMkLst>
            <pc:docMk/>
            <pc:sldMk cId="475558161" sldId="263"/>
            <ac:spMk id="21" creationId="{5B1F19CB-FC4D-4F53-4918-429A85C8934C}"/>
          </ac:spMkLst>
        </pc:spChg>
        <pc:spChg chg="add del">
          <ac:chgData name="Krarup, Ole" userId="43afdda7-0efd-4340-97f1-defdea9b70e8" providerId="ADAL" clId="{BC327F27-4B97-4065-8E92-21A565EE958B}" dt="2023-01-21T21:12:22.140" v="1168" actId="26606"/>
          <ac:spMkLst>
            <pc:docMk/>
            <pc:sldMk cId="475558161" sldId="263"/>
            <ac:spMk id="22" creationId="{C7FA33FF-088D-4F16-95A2-2C64D353DEA8}"/>
          </ac:spMkLst>
        </pc:spChg>
        <pc:spChg chg="add del">
          <ac:chgData name="Krarup, Ole" userId="43afdda7-0efd-4340-97f1-defdea9b70e8" providerId="ADAL" clId="{BC327F27-4B97-4065-8E92-21A565EE958B}" dt="2023-01-21T21:12:22.140" v="1168" actId="26606"/>
          <ac:spMkLst>
            <pc:docMk/>
            <pc:sldMk cId="475558161" sldId="263"/>
            <ac:spMk id="23" creationId="{A376EFB1-01CF-419F-ABF1-2AF02BBFCBD1}"/>
          </ac:spMkLst>
        </pc:spChg>
        <pc:spChg chg="add del">
          <ac:chgData name="Krarup, Ole" userId="43afdda7-0efd-4340-97f1-defdea9b70e8" providerId="ADAL" clId="{BC327F27-4B97-4065-8E92-21A565EE958B}" dt="2023-01-21T21:12:22.140" v="1168" actId="26606"/>
          <ac:spMkLst>
            <pc:docMk/>
            <pc:sldMk cId="475558161" sldId="263"/>
            <ac:spMk id="24" creationId="{FF9DEA15-78BD-4750-AA18-B9F28A6D5AB8}"/>
          </ac:spMkLst>
        </pc:spChg>
        <pc:spChg chg="add del">
          <ac:chgData name="Krarup, Ole" userId="43afdda7-0efd-4340-97f1-defdea9b70e8" providerId="ADAL" clId="{BC327F27-4B97-4065-8E92-21A565EE958B}" dt="2023-01-21T21:12:34.619" v="1176" actId="26606"/>
          <ac:spMkLst>
            <pc:docMk/>
            <pc:sldMk cId="475558161" sldId="263"/>
            <ac:spMk id="25" creationId="{33CD251C-A887-4D2F-925B-FC097198538B}"/>
          </ac:spMkLst>
        </pc:spChg>
        <pc:spChg chg="add del">
          <ac:chgData name="Krarup, Ole" userId="43afdda7-0efd-4340-97f1-defdea9b70e8" providerId="ADAL" clId="{BC327F27-4B97-4065-8E92-21A565EE958B}" dt="2023-01-21T21:12:34.619" v="1176" actId="26606"/>
          <ac:spMkLst>
            <pc:docMk/>
            <pc:sldMk cId="475558161" sldId="263"/>
            <ac:spMk id="26" creationId="{B19D093C-27FB-4032-B282-42C4563F257C}"/>
          </ac:spMkLst>
        </pc:spChg>
        <pc:spChg chg="add del">
          <ac:chgData name="Krarup, Ole" userId="43afdda7-0efd-4340-97f1-defdea9b70e8" providerId="ADAL" clId="{BC327F27-4B97-4065-8E92-21A565EE958B}" dt="2023-01-21T21:12:34.619" v="1176" actId="26606"/>
          <ac:spMkLst>
            <pc:docMk/>
            <pc:sldMk cId="475558161" sldId="263"/>
            <ac:spMk id="27" creationId="{FBA05980-F0C1-C2E0-A914-2792F2E06769}"/>
          </ac:spMkLst>
        </pc:spChg>
        <pc:spChg chg="add del">
          <ac:chgData name="Krarup, Ole" userId="43afdda7-0efd-4340-97f1-defdea9b70e8" providerId="ADAL" clId="{BC327F27-4B97-4065-8E92-21A565EE958B}" dt="2023-01-21T21:12:37.122" v="1180" actId="26606"/>
          <ac:spMkLst>
            <pc:docMk/>
            <pc:sldMk cId="475558161" sldId="263"/>
            <ac:spMk id="29" creationId="{FBA05980-F0C1-C2E0-A914-2792F2E06769}"/>
          </ac:spMkLst>
        </pc:spChg>
        <pc:spChg chg="add del">
          <ac:chgData name="Krarup, Ole" userId="43afdda7-0efd-4340-97f1-defdea9b70e8" providerId="ADAL" clId="{BC327F27-4B97-4065-8E92-21A565EE958B}" dt="2023-01-21T21:12:37.122" v="1180" actId="26606"/>
          <ac:spMkLst>
            <pc:docMk/>
            <pc:sldMk cId="475558161" sldId="263"/>
            <ac:spMk id="30" creationId="{5B1F19CB-FC4D-4F53-4918-429A85C8934C}"/>
          </ac:spMkLst>
        </pc:spChg>
        <pc:spChg chg="add del">
          <ac:chgData name="Krarup, Ole" userId="43afdda7-0efd-4340-97f1-defdea9b70e8" providerId="ADAL" clId="{BC327F27-4B97-4065-8E92-21A565EE958B}" dt="2023-01-21T21:12:34.619" v="1176" actId="26606"/>
          <ac:spMkLst>
            <pc:docMk/>
            <pc:sldMk cId="475558161" sldId="263"/>
            <ac:spMk id="31" creationId="{5B1F19CB-FC4D-4F53-4918-429A85C8934C}"/>
          </ac:spMkLst>
        </pc:spChg>
        <pc:spChg chg="add del">
          <ac:chgData name="Krarup, Ole" userId="43afdda7-0efd-4340-97f1-defdea9b70e8" providerId="ADAL" clId="{BC327F27-4B97-4065-8E92-21A565EE958B}" dt="2023-01-21T21:12:37.122" v="1180" actId="26606"/>
          <ac:spMkLst>
            <pc:docMk/>
            <pc:sldMk cId="475558161" sldId="263"/>
            <ac:spMk id="32" creationId="{CF62D2A7-8207-488C-9F46-316BA81A16C8}"/>
          </ac:spMkLst>
        </pc:spChg>
        <pc:spChg chg="add del">
          <ac:chgData name="Krarup, Ole" userId="43afdda7-0efd-4340-97f1-defdea9b70e8" providerId="ADAL" clId="{BC327F27-4B97-4065-8E92-21A565EE958B}" dt="2023-01-21T21:12:37.122" v="1180" actId="26606"/>
          <ac:spMkLst>
            <pc:docMk/>
            <pc:sldMk cId="475558161" sldId="263"/>
            <ac:spMk id="33" creationId="{52AC6D7F-F068-4E11-BB06-F601D89BB980}"/>
          </ac:spMkLst>
        </pc:spChg>
        <pc:spChg chg="add del">
          <ac:chgData name="Krarup, Ole" userId="43afdda7-0efd-4340-97f1-defdea9b70e8" providerId="ADAL" clId="{BC327F27-4B97-4065-8E92-21A565EE958B}" dt="2023-01-21T21:12:38.227" v="1184" actId="26606"/>
          <ac:spMkLst>
            <pc:docMk/>
            <pc:sldMk cId="475558161" sldId="263"/>
            <ac:spMk id="34" creationId="{F3060C83-F051-4F0E-ABAD-AA0DFC48B218}"/>
          </ac:spMkLst>
        </pc:spChg>
        <pc:spChg chg="add del">
          <ac:chgData name="Krarup, Ole" userId="43afdda7-0efd-4340-97f1-defdea9b70e8" providerId="ADAL" clId="{BC327F27-4B97-4065-8E92-21A565EE958B}" dt="2023-01-21T21:12:38.227" v="1184" actId="26606"/>
          <ac:spMkLst>
            <pc:docMk/>
            <pc:sldMk cId="475558161" sldId="263"/>
            <ac:spMk id="35" creationId="{83C98ABE-055B-441F-B07E-44F97F083C39}"/>
          </ac:spMkLst>
        </pc:spChg>
        <pc:spChg chg="add del">
          <ac:chgData name="Krarup, Ole" userId="43afdda7-0efd-4340-97f1-defdea9b70e8" providerId="ADAL" clId="{BC327F27-4B97-4065-8E92-21A565EE958B}" dt="2023-01-21T21:12:38.227" v="1184" actId="26606"/>
          <ac:spMkLst>
            <pc:docMk/>
            <pc:sldMk cId="475558161" sldId="263"/>
            <ac:spMk id="36" creationId="{29FDB030-9B49-4CED-8CCD-4D99382388AC}"/>
          </ac:spMkLst>
        </pc:spChg>
        <pc:spChg chg="add del">
          <ac:chgData name="Krarup, Ole" userId="43afdda7-0efd-4340-97f1-defdea9b70e8" providerId="ADAL" clId="{BC327F27-4B97-4065-8E92-21A565EE958B}" dt="2023-01-21T21:12:38.227" v="1184" actId="26606"/>
          <ac:spMkLst>
            <pc:docMk/>
            <pc:sldMk cId="475558161" sldId="263"/>
            <ac:spMk id="37" creationId="{3783CA14-24A1-485C-8B30-D6A5D87987AD}"/>
          </ac:spMkLst>
        </pc:spChg>
        <pc:spChg chg="add del">
          <ac:chgData name="Krarup, Ole" userId="43afdda7-0efd-4340-97f1-defdea9b70e8" providerId="ADAL" clId="{BC327F27-4B97-4065-8E92-21A565EE958B}" dt="2023-01-21T21:12:38.227" v="1184" actId="26606"/>
          <ac:spMkLst>
            <pc:docMk/>
            <pc:sldMk cId="475558161" sldId="263"/>
            <ac:spMk id="38" creationId="{9A97C86A-04D6-40F7-AE84-31AB43E6A846}"/>
          </ac:spMkLst>
        </pc:spChg>
        <pc:spChg chg="add del">
          <ac:chgData name="Krarup, Ole" userId="43afdda7-0efd-4340-97f1-defdea9b70e8" providerId="ADAL" clId="{BC327F27-4B97-4065-8E92-21A565EE958B}" dt="2023-01-21T21:12:38.227" v="1184" actId="26606"/>
          <ac:spMkLst>
            <pc:docMk/>
            <pc:sldMk cId="475558161" sldId="263"/>
            <ac:spMk id="39" creationId="{FF9F2414-84E8-453E-B1F3-389FDE8192D9}"/>
          </ac:spMkLst>
        </pc:spChg>
        <pc:spChg chg="add del">
          <ac:chgData name="Krarup, Ole" userId="43afdda7-0efd-4340-97f1-defdea9b70e8" providerId="ADAL" clId="{BC327F27-4B97-4065-8E92-21A565EE958B}" dt="2023-01-21T21:12:38.227" v="1184" actId="26606"/>
          <ac:spMkLst>
            <pc:docMk/>
            <pc:sldMk cId="475558161" sldId="263"/>
            <ac:spMk id="40" creationId="{3ECA69A1-7536-43AC-85EF-C7106179F5ED}"/>
          </ac:spMkLst>
        </pc:spChg>
        <pc:spChg chg="add del mod">
          <ac:chgData name="Krarup, Ole" userId="43afdda7-0efd-4340-97f1-defdea9b70e8" providerId="ADAL" clId="{BC327F27-4B97-4065-8E92-21A565EE958B}" dt="2023-01-21T21:17:13.743" v="1205" actId="22"/>
          <ac:spMkLst>
            <pc:docMk/>
            <pc:sldMk cId="475558161" sldId="263"/>
            <ac:spMk id="43" creationId="{036B3C4C-FB3B-03C6-F5AB-64D22521A316}"/>
          </ac:spMkLst>
        </pc:spChg>
        <pc:spChg chg="add mod">
          <ac:chgData name="Krarup, Ole" userId="43afdda7-0efd-4340-97f1-defdea9b70e8" providerId="ADAL" clId="{BC327F27-4B97-4065-8E92-21A565EE958B}" dt="2023-01-21T21:19:42.536" v="1240" actId="14100"/>
          <ac:spMkLst>
            <pc:docMk/>
            <pc:sldMk cId="475558161" sldId="263"/>
            <ac:spMk id="54" creationId="{9DDE5134-B48E-34DE-2B19-66D2AB956E57}"/>
          </ac:spMkLst>
        </pc:spChg>
        <pc:grpChg chg="add del">
          <ac:chgData name="Krarup, Ole" userId="43afdda7-0efd-4340-97f1-defdea9b70e8" providerId="ADAL" clId="{BC327F27-4B97-4065-8E92-21A565EE958B}" dt="2023-01-21T21:12:20.093" v="1166" actId="26606"/>
          <ac:grpSpMkLst>
            <pc:docMk/>
            <pc:sldMk cId="475558161" sldId="263"/>
            <ac:grpSpMk id="18" creationId="{35EE815E-1BD3-4777-B652-6D98825BF66B}"/>
          </ac:grpSpMkLst>
        </pc:grpChg>
        <pc:grpChg chg="add del">
          <ac:chgData name="Krarup, Ole" userId="43afdda7-0efd-4340-97f1-defdea9b70e8" providerId="ADAL" clId="{BC327F27-4B97-4065-8E92-21A565EE958B}" dt="2023-01-21T21:12:34.619" v="1176" actId="26606"/>
          <ac:grpSpMkLst>
            <pc:docMk/>
            <pc:sldMk cId="475558161" sldId="263"/>
            <ac:grpSpMk id="28" creationId="{35EE815E-1BD3-4777-B652-6D98825BF66B}"/>
          </ac:grpSpMkLst>
        </pc:grpChg>
        <pc:picChg chg="add del mod ord">
          <ac:chgData name="Krarup, Ole" userId="43afdda7-0efd-4340-97f1-defdea9b70e8" providerId="ADAL" clId="{BC327F27-4B97-4065-8E92-21A565EE958B}" dt="2023-01-21T21:13:23.896" v="1197" actId="478"/>
          <ac:picMkLst>
            <pc:docMk/>
            <pc:sldMk cId="475558161" sldId="263"/>
            <ac:picMk id="5" creationId="{8EF0DA8B-94B7-0CF2-BF13-5060930CBD26}"/>
          </ac:picMkLst>
        </pc:picChg>
        <pc:picChg chg="add del mod ord">
          <ac:chgData name="Krarup, Ole" userId="43afdda7-0efd-4340-97f1-defdea9b70e8" providerId="ADAL" clId="{BC327F27-4B97-4065-8E92-21A565EE958B}" dt="2023-01-21T21:12:06.160" v="1162" actId="478"/>
          <ac:picMkLst>
            <pc:docMk/>
            <pc:sldMk cId="475558161" sldId="263"/>
            <ac:picMk id="7" creationId="{78C5470A-95C5-1C94-AEE8-4C94ADC022CC}"/>
          </ac:picMkLst>
        </pc:picChg>
        <pc:picChg chg="add del mod">
          <ac:chgData name="Krarup, Ole" userId="43afdda7-0efd-4340-97f1-defdea9b70e8" providerId="ADAL" clId="{BC327F27-4B97-4065-8E92-21A565EE958B}" dt="2023-01-21T21:13:21.546" v="1195" actId="478"/>
          <ac:picMkLst>
            <pc:docMk/>
            <pc:sldMk cId="475558161" sldId="263"/>
            <ac:picMk id="41" creationId="{E2C4E598-2627-2CAD-9359-6FF54EC8F963}"/>
          </ac:picMkLst>
        </pc:picChg>
        <pc:picChg chg="add mod">
          <ac:chgData name="Krarup, Ole" userId="43afdda7-0efd-4340-97f1-defdea9b70e8" providerId="ADAL" clId="{BC327F27-4B97-4065-8E92-21A565EE958B}" dt="2023-01-21T21:14:06.566" v="1203" actId="1076"/>
          <ac:picMkLst>
            <pc:docMk/>
            <pc:sldMk cId="475558161" sldId="263"/>
            <ac:picMk id="45" creationId="{68C4425F-7C95-316F-128D-9237BD86C31D}"/>
          </ac:picMkLst>
        </pc:picChg>
        <pc:picChg chg="add mod">
          <ac:chgData name="Krarup, Ole" userId="43afdda7-0efd-4340-97f1-defdea9b70e8" providerId="ADAL" clId="{BC327F27-4B97-4065-8E92-21A565EE958B}" dt="2023-01-21T21:14:06.566" v="1203" actId="1076"/>
          <ac:picMkLst>
            <pc:docMk/>
            <pc:sldMk cId="475558161" sldId="263"/>
            <ac:picMk id="47" creationId="{87B98A1C-55FF-9828-388E-A137AAFD5591}"/>
          </ac:picMkLst>
        </pc:picChg>
        <pc:picChg chg="add del mod ord">
          <ac:chgData name="Krarup, Ole" userId="43afdda7-0efd-4340-97f1-defdea9b70e8" providerId="ADAL" clId="{BC327F27-4B97-4065-8E92-21A565EE958B}" dt="2023-01-21T21:17:13.743" v="1205" actId="22"/>
          <ac:picMkLst>
            <pc:docMk/>
            <pc:sldMk cId="475558161" sldId="263"/>
            <ac:picMk id="49" creationId="{64CDFC5C-F998-02D6-3810-2CA9476771E9}"/>
          </ac:picMkLst>
        </pc:picChg>
        <pc:picChg chg="add mod">
          <ac:chgData name="Krarup, Ole" userId="43afdda7-0efd-4340-97f1-defdea9b70e8" providerId="ADAL" clId="{BC327F27-4B97-4065-8E92-21A565EE958B}" dt="2023-01-21T21:17:28.333" v="1209" actId="1076"/>
          <ac:picMkLst>
            <pc:docMk/>
            <pc:sldMk cId="475558161" sldId="263"/>
            <ac:picMk id="51" creationId="{FE214089-C56B-A329-562E-BB951A59C528}"/>
          </ac:picMkLst>
        </pc:picChg>
        <pc:picChg chg="add mod">
          <ac:chgData name="Krarup, Ole" userId="43afdda7-0efd-4340-97f1-defdea9b70e8" providerId="ADAL" clId="{BC327F27-4B97-4065-8E92-21A565EE958B}" dt="2023-01-21T21:19:29.279" v="1238" actId="1076"/>
          <ac:picMkLst>
            <pc:docMk/>
            <pc:sldMk cId="475558161" sldId="263"/>
            <ac:picMk id="53" creationId="{44E4D5C8-9AF1-B5D3-3589-BECBA2B69D4A}"/>
          </ac:picMkLst>
        </pc:picChg>
      </pc:sldChg>
      <pc:sldChg chg="addSp delSp modSp new mod setBg">
        <pc:chgData name="Krarup, Ole" userId="43afdda7-0efd-4340-97f1-defdea9b70e8" providerId="ADAL" clId="{BC327F27-4B97-4065-8E92-21A565EE958B}" dt="2023-01-21T21:23:05.229" v="1281" actId="1076"/>
        <pc:sldMkLst>
          <pc:docMk/>
          <pc:sldMk cId="4103299705" sldId="264"/>
        </pc:sldMkLst>
        <pc:spChg chg="del mod">
          <ac:chgData name="Krarup, Ole" userId="43afdda7-0efd-4340-97f1-defdea9b70e8" providerId="ADAL" clId="{BC327F27-4B97-4065-8E92-21A565EE958B}" dt="2023-01-21T21:21:17.693" v="1243" actId="478"/>
          <ac:spMkLst>
            <pc:docMk/>
            <pc:sldMk cId="4103299705" sldId="264"/>
            <ac:spMk id="2" creationId="{0FB7F77E-1F27-3DA1-3D0B-17260E8DCC17}"/>
          </ac:spMkLst>
        </pc:spChg>
        <pc:spChg chg="mod ord">
          <ac:chgData name="Krarup, Ole" userId="43afdda7-0efd-4340-97f1-defdea9b70e8" providerId="ADAL" clId="{BC327F27-4B97-4065-8E92-21A565EE958B}" dt="2023-01-21T21:23:05.229" v="1281" actId="1076"/>
          <ac:spMkLst>
            <pc:docMk/>
            <pc:sldMk cId="4103299705" sldId="264"/>
            <ac:spMk id="3" creationId="{1A86CC3A-0DB2-2058-0170-72B14F1E434C}"/>
          </ac:spMkLst>
        </pc:spChg>
        <pc:spChg chg="add mod">
          <ac:chgData name="Krarup, Ole" userId="43afdda7-0efd-4340-97f1-defdea9b70e8" providerId="ADAL" clId="{BC327F27-4B97-4065-8E92-21A565EE958B}" dt="2023-01-21T21:23:01.123" v="1280" actId="14100"/>
          <ac:spMkLst>
            <pc:docMk/>
            <pc:sldMk cId="4103299705" sldId="264"/>
            <ac:spMk id="5" creationId="{34283462-509B-9A9E-1978-BDF483F5278B}"/>
          </ac:spMkLst>
        </pc:spChg>
        <pc:spChg chg="add">
          <ac:chgData name="Krarup, Ole" userId="43afdda7-0efd-4340-97f1-defdea9b70e8" providerId="ADAL" clId="{BC327F27-4B97-4065-8E92-21A565EE958B}" dt="2023-01-21T21:22:54.458" v="1278" actId="26606"/>
          <ac:spMkLst>
            <pc:docMk/>
            <pc:sldMk cId="4103299705" sldId="264"/>
            <ac:spMk id="2057" creationId="{5B32A67F-3598-4A13-8552-DA884FFCCE57}"/>
          </ac:spMkLst>
        </pc:spChg>
        <pc:spChg chg="add">
          <ac:chgData name="Krarup, Ole" userId="43afdda7-0efd-4340-97f1-defdea9b70e8" providerId="ADAL" clId="{BC327F27-4B97-4065-8E92-21A565EE958B}" dt="2023-01-21T21:22:54.458" v="1278" actId="26606"/>
          <ac:spMkLst>
            <pc:docMk/>
            <pc:sldMk cId="4103299705" sldId="264"/>
            <ac:spMk id="2059" creationId="{BCC55ACC-A2F6-403C-A3A4-D59B3734D45F}"/>
          </ac:spMkLst>
        </pc:spChg>
        <pc:spChg chg="add">
          <ac:chgData name="Krarup, Ole" userId="43afdda7-0efd-4340-97f1-defdea9b70e8" providerId="ADAL" clId="{BC327F27-4B97-4065-8E92-21A565EE958B}" dt="2023-01-21T21:22:54.458" v="1278" actId="26606"/>
          <ac:spMkLst>
            <pc:docMk/>
            <pc:sldMk cId="4103299705" sldId="264"/>
            <ac:spMk id="2061" creationId="{598EBA13-C937-430B-9523-439FE21096E6}"/>
          </ac:spMkLst>
        </pc:spChg>
        <pc:picChg chg="add del mod">
          <ac:chgData name="Krarup, Ole" userId="43afdda7-0efd-4340-97f1-defdea9b70e8" providerId="ADAL" clId="{BC327F27-4B97-4065-8E92-21A565EE958B}" dt="2023-01-21T21:22:49.519" v="1275" actId="478"/>
          <ac:picMkLst>
            <pc:docMk/>
            <pc:sldMk cId="4103299705" sldId="264"/>
            <ac:picMk id="2050" creationId="{84581199-9502-5444-8A23-7F6F43603BE1}"/>
          </ac:picMkLst>
        </pc:picChg>
        <pc:picChg chg="add mod">
          <ac:chgData name="Krarup, Ole" userId="43afdda7-0efd-4340-97f1-defdea9b70e8" providerId="ADAL" clId="{BC327F27-4B97-4065-8E92-21A565EE958B}" dt="2023-01-21T21:22:54.458" v="1278" actId="26606"/>
          <ac:picMkLst>
            <pc:docMk/>
            <pc:sldMk cId="4103299705" sldId="264"/>
            <ac:picMk id="2052" creationId="{10BB2167-0F83-4C47-5E9F-81EAED7F0123}"/>
          </ac:picMkLst>
        </pc:picChg>
      </pc:sldChg>
      <pc:sldChg chg="addSp modSp new mod setBg setClrOvrMap">
        <pc:chgData name="Krarup, Ole" userId="43afdda7-0efd-4340-97f1-defdea9b70e8" providerId="ADAL" clId="{BC327F27-4B97-4065-8E92-21A565EE958B}" dt="2023-01-21T21:26:47.239" v="1450" actId="27636"/>
        <pc:sldMkLst>
          <pc:docMk/>
          <pc:sldMk cId="3110936683" sldId="265"/>
        </pc:sldMkLst>
        <pc:spChg chg="mod">
          <ac:chgData name="Krarup, Ole" userId="43afdda7-0efd-4340-97f1-defdea9b70e8" providerId="ADAL" clId="{BC327F27-4B97-4065-8E92-21A565EE958B}" dt="2023-01-21T21:26:47.239" v="1450" actId="27636"/>
          <ac:spMkLst>
            <pc:docMk/>
            <pc:sldMk cId="3110936683" sldId="265"/>
            <ac:spMk id="2" creationId="{A70F00F6-C3E1-1BB4-1061-D63941B18C0D}"/>
          </ac:spMkLst>
        </pc:spChg>
        <pc:spChg chg="mod">
          <ac:chgData name="Krarup, Ole" userId="43afdda7-0efd-4340-97f1-defdea9b70e8" providerId="ADAL" clId="{BC327F27-4B97-4065-8E92-21A565EE958B}" dt="2023-01-21T21:26:43.018" v="1442" actId="14100"/>
          <ac:spMkLst>
            <pc:docMk/>
            <pc:sldMk cId="3110936683" sldId="265"/>
            <ac:spMk id="3" creationId="{8C499663-5BB2-FDA8-1297-42FAA7697031}"/>
          </ac:spMkLst>
        </pc:spChg>
        <pc:spChg chg="add">
          <ac:chgData name="Krarup, Ole" userId="43afdda7-0efd-4340-97f1-defdea9b70e8" providerId="ADAL" clId="{BC327F27-4B97-4065-8E92-21A565EE958B}" dt="2023-01-21T21:26:33.551" v="1437" actId="26606"/>
          <ac:spMkLst>
            <pc:docMk/>
            <pc:sldMk cId="3110936683" sldId="265"/>
            <ac:spMk id="8" creationId="{AD21898E-86C0-4C8A-A76C-DF33E844C87A}"/>
          </ac:spMkLst>
        </pc:spChg>
        <pc:spChg chg="add">
          <ac:chgData name="Krarup, Ole" userId="43afdda7-0efd-4340-97f1-defdea9b70e8" providerId="ADAL" clId="{BC327F27-4B97-4065-8E92-21A565EE958B}" dt="2023-01-21T21:26:33.551" v="1437" actId="26606"/>
          <ac:spMkLst>
            <pc:docMk/>
            <pc:sldMk cId="3110936683" sldId="265"/>
            <ac:spMk id="10" creationId="{5C8F04BD-D093-45D0-B54C-50FDB308B4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60BD-8455-D58B-1DDA-327A8F60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4ABCC-F189-3FE7-3774-45E8A971B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A709-55B2-4E6F-1580-A01A87EE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4898-1058-EF9A-DE91-E491946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A6C2-AAEE-130E-9E67-46860C2F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6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84D7-584C-DC45-C956-A34C1F44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2459E-5BB4-75E9-C709-9E829FE3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4ADB-D3BC-DC2B-9967-7B3DBEF5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0779-6509-142C-597F-31EC27A0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F314-30EC-16F5-D54D-ECFA4125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56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B137-E2F8-C121-A73F-3617744DA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E95FC-03BC-BA23-8705-6A62FA8A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FE16-7FE6-3D96-8FF1-66CF4C67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EFB6-2564-68EF-2BFC-6638A28E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8CA4-D516-A171-2C8B-53285923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3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25D0-A0AE-F235-BE87-86551CB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C80E-8C8E-3EDA-EAFF-66BCCFD1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3838-486C-CDDE-79C1-38F24D39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12A7-85B1-4BCF-375C-4CEFA15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D368-4314-EC26-AE76-FE989D9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86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2315-CA57-75CF-ED6F-3C5D5C9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17CA-B31D-B537-8CD5-E9801E70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7ED1-E02F-E424-D5FB-485A659C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0502-80EF-529D-ECD7-1EDAC605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72E0-1B67-7F26-E80A-5C0CA219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6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FA79-50D4-C05B-5428-50605801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3DC5-B4E3-2155-2294-CEE8D1F1D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96CDF-4080-2524-834B-249596F1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A1DBE-11E8-E325-B298-6060E0EE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D32C8-7EED-E501-1225-F922FC31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83F73-D165-1E07-51EF-1FFBADAD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60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5C67-77C5-E041-391D-3F04D1C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D208-E040-1D2F-A57B-B4774C243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5F5A-4185-102E-E39E-1A9CDC5C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E998-77B9-2B1B-94FE-05037189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FB713-484A-1AE4-6FD0-9E71F35AE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D7756-EA59-20FB-AF28-B3D86225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CA98F-0D9B-F955-1E01-3491F9A4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9499A-AC06-1B6B-67F8-71E73F4E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5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272-B052-8BD2-6530-A1FEAAB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6E664-D3F6-1745-6082-16F1AD36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A495C-7F98-D0CE-6860-46497905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75AEC-1386-7DF5-DF22-1E5BFA98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97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447-5627-5807-DFB5-26F3E797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DD57E-BE82-F74B-C8B0-2496E048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8FAE7-29D5-33D8-E9D9-5D2886E3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3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18D6-4723-89D8-D7DD-83B22C20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59EA-BA8A-F635-3228-2C56FCFC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55C60-8AF2-4785-65A0-0E83D7D5D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7CDB6-7846-1754-B53F-C98DDE98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17188-16F1-2397-411D-1E136055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47E-C251-7181-39FE-247E61A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98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08CF-A9A3-0C8B-3B99-B868B3A8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F38F-7C35-45E7-800B-228399193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AC88-8BFF-7515-DC4C-A26A5C2A8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5D6A-5082-580F-6445-E871F24D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C837-7284-88E6-3BDA-192223F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B18B5-5206-F5AD-78F4-2CF1328F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53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BB29B-6A8B-452E-E9E1-D2352243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49C6-F14F-5CE4-CCA5-1928368B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DC97-015D-DC5B-5EA2-C30637132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C583-7B84-4B91-B2C2-A197BE7CA5DA}" type="datetimeFigureOut">
              <a:rPr lang="en-CA" smtClean="0"/>
              <a:t>2023-01-21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E984-63C0-56C5-5F15-D3DF3B040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A953-5E96-027E-E90C-7A88319B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526A-F7DE-4887-9A42-3E5E1E0710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9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537A6-146B-6D80-B647-4F389DDC1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59" y="3932615"/>
            <a:ext cx="9623404" cy="1257202"/>
          </a:xfrm>
        </p:spPr>
        <p:txBody>
          <a:bodyPr>
            <a:normAutofit/>
          </a:bodyPr>
          <a:lstStyle/>
          <a:p>
            <a:pPr algn="l"/>
            <a:r>
              <a:rPr lang="en-CA" sz="6600" dirty="0"/>
              <a:t>Technical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1ADD3-4637-0EB8-1720-8F2A80E4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5398068"/>
            <a:ext cx="9623404" cy="417227"/>
          </a:xfrm>
        </p:spPr>
        <p:txBody>
          <a:bodyPr>
            <a:noAutofit/>
          </a:bodyPr>
          <a:lstStyle/>
          <a:p>
            <a:pPr algn="l"/>
            <a:r>
              <a:rPr lang="en-CA" sz="1800" dirty="0"/>
              <a:t>Spectrum classification using Support Vector Machines (SVM)</a:t>
            </a:r>
          </a:p>
          <a:p>
            <a:pPr algn="l"/>
            <a:r>
              <a:rPr lang="en-CA" sz="1800" dirty="0"/>
              <a:t>Ole Krarup</a:t>
            </a:r>
          </a:p>
          <a:p>
            <a:pPr algn="l"/>
            <a:r>
              <a:rPr lang="en-CA" sz="1800" dirty="0"/>
              <a:t>21/01/2023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C7237-F4B7-0560-59B4-F1DFF832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668183"/>
            <a:ext cx="9934606" cy="166404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91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83462-509B-9A9E-1978-BDF483F5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1" y="1971109"/>
            <a:ext cx="4573475" cy="829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CC3A-0DB2-2058-0170-72B14F1E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44" y="3085471"/>
            <a:ext cx="4662678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Answer.ipynb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Jupyter Notebook | ICOS">
            <a:extLst>
              <a:ext uri="{FF2B5EF4-FFF2-40B4-BE49-F238E27FC236}">
                <a16:creationId xmlns:a16="http://schemas.microsoft.com/office/drawing/2014/main" id="{10BB2167-0F83-4C47-5E9F-81EAED7F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3167" y="1712192"/>
            <a:ext cx="3968389" cy="46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9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F00F6-C3E1-1BB4-1061-D63941B1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A" sz="8800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9663-5BB2-FDA8-1297-42FAA769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5" y="1956816"/>
            <a:ext cx="9172575" cy="4024884"/>
          </a:xfrm>
        </p:spPr>
        <p:txBody>
          <a:bodyPr anchor="t">
            <a:normAutofit/>
          </a:bodyPr>
          <a:lstStyle/>
          <a:p>
            <a:r>
              <a:rPr lang="en-CA" sz="3600" dirty="0"/>
              <a:t>Problem statement</a:t>
            </a:r>
          </a:p>
          <a:p>
            <a:r>
              <a:rPr lang="en-CA" sz="3600" dirty="0"/>
              <a:t>Solution method: Support Vector Machines (SVM)</a:t>
            </a:r>
          </a:p>
          <a:p>
            <a:r>
              <a:rPr lang="en-CA" sz="3600" dirty="0"/>
              <a:t>Conceptual explanation of SVM</a:t>
            </a:r>
          </a:p>
          <a:p>
            <a:r>
              <a:rPr lang="en-CA" sz="3600" dirty="0"/>
              <a:t>Python Notebook with answer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10936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21CA-563B-504E-D937-E2EEFB27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3182-5E15-193F-CD51-F2CE0C6B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 lnSpcReduction="10000"/>
          </a:bodyPr>
          <a:lstStyle/>
          <a:p>
            <a:r>
              <a:rPr lang="en-CA" dirty="0"/>
              <a:t>Have: Measured spectra for 4 different compounds labelled “A”, “B”, “C”, “D”.</a:t>
            </a:r>
          </a:p>
          <a:p>
            <a:endParaRPr lang="en-CA" dirty="0"/>
          </a:p>
          <a:p>
            <a:r>
              <a:rPr lang="en-CA" dirty="0"/>
              <a:t>Want: Machine learning model trained on provided spectra, which can classify new spectra. 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439FB-2690-ABFA-8162-517EA51E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75" y="429798"/>
            <a:ext cx="4622052" cy="1629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EF37D-609C-E064-4638-30B054C9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75" y="2389008"/>
            <a:ext cx="4622052" cy="1409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B661A5-F8EE-4563-9862-A6125D0A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327" y="4020039"/>
            <a:ext cx="5287347" cy="2339297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4DA33B-8944-3478-F942-05E7481EE378}"/>
              </a:ext>
            </a:extLst>
          </p:cNvPr>
          <p:cNvCxnSpPr/>
          <p:nvPr/>
        </p:nvCxnSpPr>
        <p:spPr>
          <a:xfrm rot="16200000" flipH="1">
            <a:off x="8552577" y="1908495"/>
            <a:ext cx="671119" cy="4949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84663A5-0E94-4CC8-619E-A848C1FA9874}"/>
              </a:ext>
            </a:extLst>
          </p:cNvPr>
          <p:cNvCxnSpPr/>
          <p:nvPr/>
        </p:nvCxnSpPr>
        <p:spPr>
          <a:xfrm rot="16200000" flipH="1">
            <a:off x="9047528" y="3634667"/>
            <a:ext cx="671119" cy="4949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37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C44D-7045-EFEC-E083-441A9C2E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41" y="1122824"/>
            <a:ext cx="5277333" cy="1325563"/>
          </a:xfrm>
        </p:spPr>
        <p:txBody>
          <a:bodyPr>
            <a:normAutofit/>
          </a:bodyPr>
          <a:lstStyle/>
          <a:p>
            <a:r>
              <a:rPr lang="en-CA" sz="6000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B6C8-993B-843F-9EA6-636D7C8A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CA" dirty="0"/>
              <a:t>Relatively few measurements ( less than 100 .csv files)</a:t>
            </a:r>
          </a:p>
          <a:p>
            <a:r>
              <a:rPr lang="en-CA" dirty="0"/>
              <a:t>Spectra can be represented as vectors.</a:t>
            </a:r>
          </a:p>
          <a:p>
            <a:r>
              <a:rPr lang="en-CA" dirty="0"/>
              <a:t>Must sort spectra into fixed categories (“hard” decision versus “soft” probability).</a:t>
            </a:r>
          </a:p>
          <a:p>
            <a:endParaRPr lang="en-CA" dirty="0"/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F4518-596F-3AEE-4C04-9F1BED54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98" y="1725187"/>
            <a:ext cx="3602821" cy="1993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4F9D1-6A3F-1F43-DFF4-66C95DB599AC}"/>
              </a:ext>
            </a:extLst>
          </p:cNvPr>
          <p:cNvSpPr txBox="1"/>
          <p:nvPr/>
        </p:nvSpPr>
        <p:spPr>
          <a:xfrm>
            <a:off x="9542659" y="361561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</a:rPr>
              <a:t>=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D3BD5-620D-1123-2AC3-A0469F6A37FB}"/>
              </a:ext>
            </a:extLst>
          </p:cNvPr>
          <p:cNvSpPr txBox="1"/>
          <p:nvPr/>
        </p:nvSpPr>
        <p:spPr>
          <a:xfrm>
            <a:off x="7932549" y="4619682"/>
            <a:ext cx="4098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1601-d vector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04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38E3-606E-0DAF-7023-D19C9CE1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n-CA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2CB8-5969-F7F6-FE75-7A71010E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Appropriate for small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Categorical classification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Code and documentation available in standard data-science packages (scikit-learn).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cikit Learn – Thomas J. Ackermann">
            <a:extLst>
              <a:ext uri="{FF2B5EF4-FFF2-40B4-BE49-F238E27FC236}">
                <a16:creationId xmlns:a16="http://schemas.microsoft.com/office/drawing/2014/main" id="{0E05B704-304C-2953-7DD7-061479B6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8" y="1668332"/>
            <a:ext cx="5326837" cy="286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8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D3DE-E71D-6066-0088-4F7CD155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396289"/>
            <a:ext cx="4638217" cy="1325563"/>
          </a:xfrm>
        </p:spPr>
        <p:txBody>
          <a:bodyPr>
            <a:normAutofit/>
          </a:bodyPr>
          <a:lstStyle/>
          <a:p>
            <a:r>
              <a:rPr lang="en-CA" dirty="0"/>
              <a:t>Explanation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67A7-BBF5-67AF-5E0B-D25BC9E6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911453"/>
          </a:xfrm>
        </p:spPr>
        <p:txBody>
          <a:bodyPr anchor="t">
            <a:normAutofit/>
          </a:bodyPr>
          <a:lstStyle/>
          <a:p>
            <a:r>
              <a:rPr lang="en-CA" sz="1800" dirty="0"/>
              <a:t>Suppose we know the Weight, Mileage and make of a large number of cars (large set of 2-d vectors).</a:t>
            </a:r>
          </a:p>
          <a:p>
            <a:endParaRPr lang="en-CA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5891A-15F0-DD8F-B0EB-0DBA4770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7174" y="1476463"/>
            <a:ext cx="5452503" cy="34512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AA040A-84FB-59C8-57F8-44FA8B0CF33F}"/>
              </a:ext>
            </a:extLst>
          </p:cNvPr>
          <p:cNvSpPr txBox="1">
            <a:spLocks/>
          </p:cNvSpPr>
          <p:nvPr/>
        </p:nvSpPr>
        <p:spPr>
          <a:xfrm>
            <a:off x="801098" y="3766658"/>
            <a:ext cx="4399094" cy="662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To distinguish between them in the future, we can draw a “border” like this </a:t>
            </a:r>
            <a:r>
              <a:rPr lang="en-CA" sz="1800" dirty="0">
                <a:solidFill>
                  <a:srgbClr val="00B050"/>
                </a:solidFill>
              </a:rPr>
              <a:t>--&gt;</a:t>
            </a:r>
          </a:p>
          <a:p>
            <a:endParaRPr lang="en-CA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9351CF-8B03-5F37-6CD1-5086C9BB3138}"/>
              </a:ext>
            </a:extLst>
          </p:cNvPr>
          <p:cNvCxnSpPr/>
          <p:nvPr/>
        </p:nvCxnSpPr>
        <p:spPr>
          <a:xfrm>
            <a:off x="8665828" y="1233182"/>
            <a:ext cx="0" cy="384215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21A8F1-EB11-987D-B80B-C23FA8D15780}"/>
              </a:ext>
            </a:extLst>
          </p:cNvPr>
          <p:cNvSpPr txBox="1">
            <a:spLocks/>
          </p:cNvSpPr>
          <p:nvPr/>
        </p:nvSpPr>
        <p:spPr>
          <a:xfrm>
            <a:off x="805544" y="4412609"/>
            <a:ext cx="4399094" cy="662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or like this </a:t>
            </a:r>
            <a:r>
              <a:rPr lang="en-CA" sz="1800" dirty="0">
                <a:solidFill>
                  <a:srgbClr val="7030A0"/>
                </a:solidFill>
              </a:rPr>
              <a:t>--&gt;</a:t>
            </a:r>
          </a:p>
          <a:p>
            <a:endParaRPr lang="en-CA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7A5E3C-B9AB-FBA8-5720-E83E2268922F}"/>
              </a:ext>
            </a:extLst>
          </p:cNvPr>
          <p:cNvCxnSpPr>
            <a:cxnSpLocks/>
          </p:cNvCxnSpPr>
          <p:nvPr/>
        </p:nvCxnSpPr>
        <p:spPr>
          <a:xfrm flipH="1">
            <a:off x="8896686" y="1233182"/>
            <a:ext cx="381538" cy="33807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021FA4-1768-8C1A-90BF-D5E2AC78F8AE}"/>
              </a:ext>
            </a:extLst>
          </p:cNvPr>
          <p:cNvSpPr txBox="1">
            <a:spLocks/>
          </p:cNvSpPr>
          <p:nvPr/>
        </p:nvSpPr>
        <p:spPr>
          <a:xfrm>
            <a:off x="801098" y="4828241"/>
            <a:ext cx="4399094" cy="662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or like this </a:t>
            </a:r>
            <a:r>
              <a:rPr lang="en-CA" sz="1800" dirty="0">
                <a:solidFill>
                  <a:srgbClr val="FFC000"/>
                </a:solidFill>
              </a:rPr>
              <a:t>--&gt;</a:t>
            </a:r>
          </a:p>
          <a:p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D82AC0-457A-F231-C114-541FE5EAB8D6}"/>
              </a:ext>
            </a:extLst>
          </p:cNvPr>
          <p:cNvCxnSpPr>
            <a:cxnSpLocks/>
          </p:cNvCxnSpPr>
          <p:nvPr/>
        </p:nvCxnSpPr>
        <p:spPr>
          <a:xfrm flipH="1">
            <a:off x="8086987" y="1085544"/>
            <a:ext cx="1698526" cy="33438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5BAB0FC-AA38-1540-C341-A7E9BA0D7D11}"/>
              </a:ext>
            </a:extLst>
          </p:cNvPr>
          <p:cNvSpPr txBox="1">
            <a:spLocks/>
          </p:cNvSpPr>
          <p:nvPr/>
        </p:nvSpPr>
        <p:spPr>
          <a:xfrm>
            <a:off x="805544" y="5227094"/>
            <a:ext cx="4399094" cy="662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How to determine the “best” border?</a:t>
            </a:r>
            <a:endParaRPr lang="en-CA" sz="1800" dirty="0">
              <a:solidFill>
                <a:srgbClr val="FFC000"/>
              </a:solidFill>
            </a:endParaRPr>
          </a:p>
          <a:p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98206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EB3D-3FC1-DA77-0882-5ED11A23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CA" dirty="0"/>
              <a:t>Maximize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A98C-9361-DFDD-0129-2F8158DB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r>
              <a:rPr lang="en-CA" dirty="0"/>
              <a:t>Which choice of line parameters (</a:t>
            </a:r>
            <a:r>
              <a:rPr lang="en-CA" dirty="0" err="1"/>
              <a:t>a,b</a:t>
            </a:r>
            <a:r>
              <a:rPr lang="en-CA" dirty="0"/>
              <a:t>) maximizes the “gap” between the two categories, while ensuring that they remain separate?</a:t>
            </a:r>
          </a:p>
          <a:p>
            <a:r>
              <a:rPr lang="en-CA" dirty="0"/>
              <a:t>Iteratively calculate distance from data-points to border and apply gradient descent to find optimal (</a:t>
            </a:r>
            <a:r>
              <a:rPr lang="en-CA" dirty="0" err="1"/>
              <a:t>a,b</a:t>
            </a:r>
            <a:r>
              <a:rPr lang="en-CA" dirty="0"/>
              <a:t>). 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DBDF9A25-B46A-DFEB-477E-5E5AF30AB3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615" y="260059"/>
            <a:ext cx="5350816" cy="39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95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D8A8-B64E-18AA-7C8D-54E8079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CA" dirty="0"/>
              <a:t>Problem!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EC9-584E-FB0B-77FC-948B12D3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79018"/>
            <a:ext cx="5314536" cy="2209092"/>
          </a:xfrm>
        </p:spPr>
        <p:txBody>
          <a:bodyPr anchor="t">
            <a:normAutofit/>
          </a:bodyPr>
          <a:lstStyle/>
          <a:p>
            <a:r>
              <a:rPr lang="en-CA" dirty="0"/>
              <a:t>Not all data can be separated with a straight line!</a:t>
            </a:r>
          </a:p>
          <a:p>
            <a:r>
              <a:rPr lang="en-CA" dirty="0"/>
              <a:t>Either develop for maximizing distance to “complicated” function describing line or…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9F80C-8911-7A71-1DA2-86C93113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839" y="451570"/>
            <a:ext cx="5351264" cy="36254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8B483E-60AC-3A50-C1B2-810C4AD124F7}"/>
              </a:ext>
            </a:extLst>
          </p:cNvPr>
          <p:cNvSpPr txBox="1">
            <a:spLocks/>
          </p:cNvSpPr>
          <p:nvPr/>
        </p:nvSpPr>
        <p:spPr>
          <a:xfrm>
            <a:off x="762001" y="4550392"/>
            <a:ext cx="5314536" cy="11792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   </a:t>
            </a:r>
            <a:r>
              <a:rPr lang="en-CA" u="sng" dirty="0"/>
              <a:t>transform the data-points!</a:t>
            </a:r>
          </a:p>
        </p:txBody>
      </p:sp>
    </p:spTree>
    <p:extLst>
      <p:ext uri="{BB962C8B-B14F-4D97-AF65-F5344CB8AC3E}">
        <p14:creationId xmlns:p14="http://schemas.microsoft.com/office/powerpoint/2010/main" val="1094787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36B3C4C-FB3B-03C6-F5AB-64D22521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8C4425F-7C95-316F-128D-9237BD86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66" y="561959"/>
            <a:ext cx="9564435" cy="59253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7B98A1C-55FF-9828-388E-A137AAFD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66" y="681037"/>
            <a:ext cx="9383434" cy="56872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E214089-C56B-A329-562E-BB951A59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1" y="820305"/>
            <a:ext cx="9494810" cy="56074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4E4D5C8-9AF1-B5D3-3589-BECBA2B69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40" y="194811"/>
            <a:ext cx="10174120" cy="6468378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9DDE5134-B48E-34DE-2B19-66D2AB95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685" y="2479150"/>
            <a:ext cx="3344346" cy="1325563"/>
          </a:xfrm>
        </p:spPr>
        <p:txBody>
          <a:bodyPr/>
          <a:lstStyle/>
          <a:p>
            <a:r>
              <a:rPr lang="en-CA" dirty="0"/>
              <a:t>“Kernel-trick”</a:t>
            </a:r>
          </a:p>
        </p:txBody>
      </p:sp>
    </p:spTree>
    <p:extLst>
      <p:ext uri="{BB962C8B-B14F-4D97-AF65-F5344CB8AC3E}">
        <p14:creationId xmlns:p14="http://schemas.microsoft.com/office/powerpoint/2010/main" val="4755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Technical assignment</vt:lpstr>
      <vt:lpstr>Outline</vt:lpstr>
      <vt:lpstr>Problem Statement</vt:lpstr>
      <vt:lpstr>Observations:</vt:lpstr>
      <vt:lpstr>Support Vector Machines</vt:lpstr>
      <vt:lpstr>Explanation of SVM</vt:lpstr>
      <vt:lpstr>Maximize margin</vt:lpstr>
      <vt:lpstr>Problem!</vt:lpstr>
      <vt:lpstr>“Kernel-trick”</vt:lpstr>
      <vt:lpstr>My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assignment</dc:title>
  <dc:creator>Krarup, Ole</dc:creator>
  <cp:lastModifiedBy>Krarup, Ole</cp:lastModifiedBy>
  <cp:revision>1</cp:revision>
  <dcterms:created xsi:type="dcterms:W3CDTF">2023-01-21T20:18:24Z</dcterms:created>
  <dcterms:modified xsi:type="dcterms:W3CDTF">2023-01-21T21:29:55Z</dcterms:modified>
</cp:coreProperties>
</file>