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CC21B-0CCA-424D-A2C6-7C5F6A32FF28}" v="1" dt="2020-10-09T12:24:2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1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Theiler" userId="0ee28f0eb7adb6c2" providerId="LiveId" clId="{443B440C-821D-4AB1-BD21-C111D84F66B8}"/>
    <pc:docChg chg="custSel addSld modSld">
      <pc:chgData name="Raphael Theiler" userId="0ee28f0eb7adb6c2" providerId="LiveId" clId="{443B440C-821D-4AB1-BD21-C111D84F66B8}" dt="2020-10-04T20:38:06.575" v="223" actId="20577"/>
      <pc:docMkLst>
        <pc:docMk/>
      </pc:docMkLst>
      <pc:sldChg chg="addSp delSp modSp add mod">
        <pc:chgData name="Raphael Theiler" userId="0ee28f0eb7adb6c2" providerId="LiveId" clId="{443B440C-821D-4AB1-BD21-C111D84F66B8}" dt="2020-09-28T17:35:09.964" v="48" actId="404"/>
        <pc:sldMkLst>
          <pc:docMk/>
          <pc:sldMk cId="991322312" sldId="258"/>
        </pc:sldMkLst>
        <pc:spChg chg="add mod">
          <ac:chgData name="Raphael Theiler" userId="0ee28f0eb7adb6c2" providerId="LiveId" clId="{443B440C-821D-4AB1-BD21-C111D84F66B8}" dt="2020-09-28T17:35:09.964" v="48" actId="404"/>
          <ac:spMkLst>
            <pc:docMk/>
            <pc:sldMk cId="991322312" sldId="258"/>
            <ac:spMk id="3" creationId="{65EC4E1A-91ED-4590-BE93-4D1683B0C547}"/>
          </ac:spMkLst>
        </pc:spChg>
        <pc:spChg chg="mod">
          <ac:chgData name="Raphael Theiler" userId="0ee28f0eb7adb6c2" providerId="LiveId" clId="{443B440C-821D-4AB1-BD21-C111D84F66B8}" dt="2020-09-28T17:34:33.833" v="22" actId="20577"/>
          <ac:spMkLst>
            <pc:docMk/>
            <pc:sldMk cId="991322312" sldId="258"/>
            <ac:spMk id="5" creationId="{C9D5BD20-73AB-4409-8916-BD07A618FF7A}"/>
          </ac:spMkLst>
        </pc:spChg>
        <pc:spChg chg="del">
          <ac:chgData name="Raphael Theiler" userId="0ee28f0eb7adb6c2" providerId="LiveId" clId="{443B440C-821D-4AB1-BD21-C111D84F66B8}" dt="2020-09-28T17:34:39.730" v="24" actId="478"/>
          <ac:spMkLst>
            <pc:docMk/>
            <pc:sldMk cId="991322312" sldId="258"/>
            <ac:spMk id="7" creationId="{93E18C81-C897-4FC8-8BAF-F7DB3F88F2A2}"/>
          </ac:spMkLst>
        </pc:spChg>
        <pc:spChg chg="del">
          <ac:chgData name="Raphael Theiler" userId="0ee28f0eb7adb6c2" providerId="LiveId" clId="{443B440C-821D-4AB1-BD21-C111D84F66B8}" dt="2020-09-28T17:34:37.976" v="23" actId="478"/>
          <ac:spMkLst>
            <pc:docMk/>
            <pc:sldMk cId="991322312" sldId="258"/>
            <ac:spMk id="8" creationId="{2EE48023-3D91-4AAF-8100-01E686120F4D}"/>
          </ac:spMkLst>
        </pc:spChg>
      </pc:sldChg>
      <pc:sldChg chg="modSp mod">
        <pc:chgData name="Raphael Theiler" userId="0ee28f0eb7adb6c2" providerId="LiveId" clId="{443B440C-821D-4AB1-BD21-C111D84F66B8}" dt="2020-10-04T20:37:14.440" v="159" actId="13926"/>
        <pc:sldMkLst>
          <pc:docMk/>
          <pc:sldMk cId="1616725646" sldId="262"/>
        </pc:sldMkLst>
        <pc:spChg chg="mod">
          <ac:chgData name="Raphael Theiler" userId="0ee28f0eb7adb6c2" providerId="LiveId" clId="{443B440C-821D-4AB1-BD21-C111D84F66B8}" dt="2020-10-04T20:37:14.440" v="159" actId="13926"/>
          <ac:spMkLst>
            <pc:docMk/>
            <pc:sldMk cId="1616725646" sldId="262"/>
            <ac:spMk id="4" creationId="{F703E540-FB01-4ED7-8417-2C5B83733D15}"/>
          </ac:spMkLst>
        </pc:spChg>
      </pc:sldChg>
      <pc:sldChg chg="modSp mod">
        <pc:chgData name="Raphael Theiler" userId="0ee28f0eb7adb6c2" providerId="LiveId" clId="{443B440C-821D-4AB1-BD21-C111D84F66B8}" dt="2020-10-02T16:46:30.228" v="76" actId="20577"/>
        <pc:sldMkLst>
          <pc:docMk/>
          <pc:sldMk cId="2904022308" sldId="263"/>
        </pc:sldMkLst>
        <pc:spChg chg="mod">
          <ac:chgData name="Raphael Theiler" userId="0ee28f0eb7adb6c2" providerId="LiveId" clId="{443B440C-821D-4AB1-BD21-C111D84F66B8}" dt="2020-10-02T16:46:30.228" v="76" actId="20577"/>
          <ac:spMkLst>
            <pc:docMk/>
            <pc:sldMk cId="2904022308" sldId="263"/>
            <ac:spMk id="4" creationId="{F703E540-FB01-4ED7-8417-2C5B83733D15}"/>
          </ac:spMkLst>
        </pc:spChg>
      </pc:sldChg>
      <pc:sldChg chg="addSp delSp modSp add mod">
        <pc:chgData name="Raphael Theiler" userId="0ee28f0eb7adb6c2" providerId="LiveId" clId="{443B440C-821D-4AB1-BD21-C111D84F66B8}" dt="2020-10-04T20:38:06.575" v="223" actId="20577"/>
        <pc:sldMkLst>
          <pc:docMk/>
          <pc:sldMk cId="2427302127" sldId="266"/>
        </pc:sldMkLst>
        <pc:spChg chg="del">
          <ac:chgData name="Raphael Theiler" userId="0ee28f0eb7adb6c2" providerId="LiveId" clId="{443B440C-821D-4AB1-BD21-C111D84F66B8}" dt="2020-10-04T20:36:38.497" v="79" actId="478"/>
          <ac:spMkLst>
            <pc:docMk/>
            <pc:sldMk cId="2427302127" sldId="266"/>
            <ac:spMk id="4" creationId="{F703E540-FB01-4ED7-8417-2C5B83733D15}"/>
          </ac:spMkLst>
        </pc:spChg>
        <pc:spChg chg="del">
          <ac:chgData name="Raphael Theiler" userId="0ee28f0eb7adb6c2" providerId="LiveId" clId="{443B440C-821D-4AB1-BD21-C111D84F66B8}" dt="2020-10-04T20:36:36.635" v="78" actId="478"/>
          <ac:spMkLst>
            <pc:docMk/>
            <pc:sldMk cId="2427302127" sldId="266"/>
            <ac:spMk id="5" creationId="{89F373AA-7D5F-4FB7-81CD-8B2B93416955}"/>
          </ac:spMkLst>
        </pc:spChg>
        <pc:spChg chg="del">
          <ac:chgData name="Raphael Theiler" userId="0ee28f0eb7adb6c2" providerId="LiveId" clId="{443B440C-821D-4AB1-BD21-C111D84F66B8}" dt="2020-10-04T20:36:39.722" v="80" actId="478"/>
          <ac:spMkLst>
            <pc:docMk/>
            <pc:sldMk cId="2427302127" sldId="266"/>
            <ac:spMk id="6" creationId="{F25AE492-1990-44DB-86C6-757FA5D01FDB}"/>
          </ac:spMkLst>
        </pc:spChg>
        <pc:spChg chg="add mod">
          <ac:chgData name="Raphael Theiler" userId="0ee28f0eb7adb6c2" providerId="LiveId" clId="{443B440C-821D-4AB1-BD21-C111D84F66B8}" dt="2020-10-04T20:38:06.575" v="223" actId="20577"/>
          <ac:spMkLst>
            <pc:docMk/>
            <pc:sldMk cId="2427302127" sldId="266"/>
            <ac:spMk id="7" creationId="{8EFFB2E8-FE59-45ED-A205-A032269B05CE}"/>
          </ac:spMkLst>
        </pc:spChg>
      </pc:sldChg>
    </pc:docChg>
  </pc:docChgLst>
  <pc:docChgLst>
    <pc:chgData name="Raphael Theiler" userId="0ee28f0eb7adb6c2" providerId="LiveId" clId="{E15044D1-48DE-4547-8F22-A86290FD6D85}"/>
    <pc:docChg chg="undo custSel addSld modSld delMainMaster modMainMaster">
      <pc:chgData name="Raphael Theiler" userId="0ee28f0eb7adb6c2" providerId="LiveId" clId="{E15044D1-48DE-4547-8F22-A86290FD6D85}" dt="2020-10-02T10:09:25.562" v="2180" actId="20577"/>
      <pc:docMkLst>
        <pc:docMk/>
      </pc:docMkLst>
      <pc:sldChg chg="modSp">
        <pc:chgData name="Raphael Theiler" userId="0ee28f0eb7adb6c2" providerId="LiveId" clId="{E15044D1-48DE-4547-8F22-A86290FD6D85}" dt="2020-10-02T09:40:38.084" v="905" actId="1076"/>
        <pc:sldMkLst>
          <pc:docMk/>
          <pc:sldMk cId="945462419" sldId="256"/>
        </pc:sldMkLst>
        <pc:spChg chg="mod">
          <ac:chgData name="Raphael Theiler" userId="0ee28f0eb7adb6c2" providerId="LiveId" clId="{E15044D1-48DE-4547-8F22-A86290FD6D85}" dt="2020-10-02T09:40:38.084" v="905" actId="1076"/>
          <ac:spMkLst>
            <pc:docMk/>
            <pc:sldMk cId="945462419" sldId="256"/>
            <ac:spMk id="2" creationId="{F09FEB70-3996-4CBF-B2A2-7E28FC3B67A3}"/>
          </ac:spMkLst>
        </pc:spChg>
        <pc:spChg chg="mod">
          <ac:chgData name="Raphael Theiler" userId="0ee28f0eb7adb6c2" providerId="LiveId" clId="{E15044D1-48DE-4547-8F22-A86290FD6D85}" dt="2020-10-02T09:40:38.084" v="905" actId="1076"/>
          <ac:spMkLst>
            <pc:docMk/>
            <pc:sldMk cId="945462419" sldId="256"/>
            <ac:spMk id="3" creationId="{BFB82223-C6DA-41D9-B200-687A86EBC595}"/>
          </ac:spMkLst>
        </pc:spChg>
      </pc:sldChg>
      <pc:sldChg chg="modSp modTransition">
        <pc:chgData name="Raphael Theiler" userId="0ee28f0eb7adb6c2" providerId="LiveId" clId="{E15044D1-48DE-4547-8F22-A86290FD6D85}" dt="2020-10-02T09:57:31.569" v="1602" actId="1076"/>
        <pc:sldMkLst>
          <pc:docMk/>
          <pc:sldMk cId="2718239593" sldId="257"/>
        </pc:sldMkLst>
        <pc:spChg chg="mod">
          <ac:chgData name="Raphael Theiler" userId="0ee28f0eb7adb6c2" providerId="LiveId" clId="{E15044D1-48DE-4547-8F22-A86290FD6D85}" dt="2020-10-02T09:57:26.572" v="1601"/>
          <ac:spMkLst>
            <pc:docMk/>
            <pc:sldMk cId="2718239593" sldId="257"/>
            <ac:spMk id="7" creationId="{93E18C81-C897-4FC8-8BAF-F7DB3F88F2A2}"/>
          </ac:spMkLst>
        </pc:spChg>
        <pc:spChg chg="mod">
          <ac:chgData name="Raphael Theiler" userId="0ee28f0eb7adb6c2" providerId="LiveId" clId="{E15044D1-48DE-4547-8F22-A86290FD6D85}" dt="2020-10-02T09:57:31.569" v="1602" actId="1076"/>
          <ac:spMkLst>
            <pc:docMk/>
            <pc:sldMk cId="2718239593" sldId="257"/>
            <ac:spMk id="8" creationId="{2EE48023-3D91-4AAF-8100-01E686120F4D}"/>
          </ac:spMkLst>
        </pc:spChg>
      </pc:sldChg>
      <pc:sldChg chg="modSp modTransition">
        <pc:chgData name="Raphael Theiler" userId="0ee28f0eb7adb6c2" providerId="LiveId" clId="{E15044D1-48DE-4547-8F22-A86290FD6D85}" dt="2020-10-02T09:57:03.899" v="1599"/>
        <pc:sldMkLst>
          <pc:docMk/>
          <pc:sldMk cId="991322312" sldId="258"/>
        </pc:sldMkLst>
        <pc:spChg chg="mod">
          <ac:chgData name="Raphael Theiler" userId="0ee28f0eb7adb6c2" providerId="LiveId" clId="{E15044D1-48DE-4547-8F22-A86290FD6D85}" dt="2020-09-29T08:42:20.577" v="180" actId="20577"/>
          <ac:spMkLst>
            <pc:docMk/>
            <pc:sldMk cId="991322312" sldId="258"/>
            <ac:spMk id="3" creationId="{65EC4E1A-91ED-4590-BE93-4D1683B0C547}"/>
          </ac:spMkLst>
        </pc:spChg>
      </pc:sldChg>
      <pc:sldChg chg="addSp modSp add modTransition">
        <pc:chgData name="Raphael Theiler" userId="0ee28f0eb7adb6c2" providerId="LiveId" clId="{E15044D1-48DE-4547-8F22-A86290FD6D85}" dt="2020-10-02T09:57:03.899" v="1599"/>
        <pc:sldMkLst>
          <pc:docMk/>
          <pc:sldMk cId="3364058020" sldId="259"/>
        </pc:sldMkLst>
        <pc:spChg chg="add mod">
          <ac:chgData name="Raphael Theiler" userId="0ee28f0eb7adb6c2" providerId="LiveId" clId="{E15044D1-48DE-4547-8F22-A86290FD6D85}" dt="2020-09-29T13:04:08.925" v="619" actId="207"/>
          <ac:spMkLst>
            <pc:docMk/>
            <pc:sldMk cId="3364058020" sldId="259"/>
            <ac:spMk id="2" creationId="{998BCA18-59D5-4FC5-B7D1-707A6C6AF215}"/>
          </ac:spMkLst>
        </pc:spChg>
        <pc:spChg chg="mod">
          <ac:chgData name="Raphael Theiler" userId="0ee28f0eb7adb6c2" providerId="LiveId" clId="{E15044D1-48DE-4547-8F22-A86290FD6D85}" dt="2020-09-29T13:04:52.140" v="633" actId="113"/>
          <ac:spMkLst>
            <pc:docMk/>
            <pc:sldMk cId="3364058020" sldId="259"/>
            <ac:spMk id="3" creationId="{65EC4E1A-91ED-4590-BE93-4D1683B0C547}"/>
          </ac:spMkLst>
        </pc:spChg>
        <pc:spChg chg="mod">
          <ac:chgData name="Raphael Theiler" userId="0ee28f0eb7adb6c2" providerId="LiveId" clId="{E15044D1-48DE-4547-8F22-A86290FD6D85}" dt="2020-09-29T12:55:34.667" v="201" actId="27636"/>
          <ac:spMkLst>
            <pc:docMk/>
            <pc:sldMk cId="3364058020" sldId="259"/>
            <ac:spMk id="5" creationId="{C9D5BD20-73AB-4409-8916-BD07A618FF7A}"/>
          </ac:spMkLst>
        </pc:spChg>
      </pc:sldChg>
      <pc:sldChg chg="modSp add modTransition">
        <pc:chgData name="Raphael Theiler" userId="0ee28f0eb7adb6c2" providerId="LiveId" clId="{E15044D1-48DE-4547-8F22-A86290FD6D85}" dt="2020-10-02T09:57:03.899" v="1599"/>
        <pc:sldMkLst>
          <pc:docMk/>
          <pc:sldMk cId="2106970164" sldId="260"/>
        </pc:sldMkLst>
        <pc:spChg chg="mod">
          <ac:chgData name="Raphael Theiler" userId="0ee28f0eb7adb6c2" providerId="LiveId" clId="{E15044D1-48DE-4547-8F22-A86290FD6D85}" dt="2020-09-29T13:06:19.761" v="704" actId="20577"/>
          <ac:spMkLst>
            <pc:docMk/>
            <pc:sldMk cId="2106970164" sldId="260"/>
            <ac:spMk id="2" creationId="{998BCA18-59D5-4FC5-B7D1-707A6C6AF215}"/>
          </ac:spMkLst>
        </pc:spChg>
        <pc:spChg chg="mod">
          <ac:chgData name="Raphael Theiler" userId="0ee28f0eb7adb6c2" providerId="LiveId" clId="{E15044D1-48DE-4547-8F22-A86290FD6D85}" dt="2020-09-29T13:06:55.679" v="746" actId="14100"/>
          <ac:spMkLst>
            <pc:docMk/>
            <pc:sldMk cId="2106970164" sldId="260"/>
            <ac:spMk id="3" creationId="{65EC4E1A-91ED-4590-BE93-4D1683B0C547}"/>
          </ac:spMkLst>
        </pc:spChg>
        <pc:spChg chg="mod">
          <ac:chgData name="Raphael Theiler" userId="0ee28f0eb7adb6c2" providerId="LiveId" clId="{E15044D1-48DE-4547-8F22-A86290FD6D85}" dt="2020-09-29T13:05:44.809" v="658" actId="20577"/>
          <ac:spMkLst>
            <pc:docMk/>
            <pc:sldMk cId="2106970164" sldId="260"/>
            <ac:spMk id="5" creationId="{C9D5BD20-73AB-4409-8916-BD07A618FF7A}"/>
          </ac:spMkLst>
        </pc:spChg>
      </pc:sldChg>
      <pc:sldChg chg="addSp delSp modSp modTransition">
        <pc:chgData name="Raphael Theiler" userId="0ee28f0eb7adb6c2" providerId="LiveId" clId="{E15044D1-48DE-4547-8F22-A86290FD6D85}" dt="2020-10-02T09:57:03.899" v="1599"/>
        <pc:sldMkLst>
          <pc:docMk/>
          <pc:sldMk cId="3978822253" sldId="261"/>
        </pc:sldMkLst>
        <pc:spChg chg="mod">
          <ac:chgData name="Raphael Theiler" userId="0ee28f0eb7adb6c2" providerId="LiveId" clId="{E15044D1-48DE-4547-8F22-A86290FD6D85}" dt="2020-10-01T06:28:39.110" v="748" actId="20577"/>
          <ac:spMkLst>
            <pc:docMk/>
            <pc:sldMk cId="3978822253" sldId="261"/>
            <ac:spMk id="5" creationId="{C9D5BD20-73AB-4409-8916-BD07A618FF7A}"/>
          </ac:spMkLst>
        </pc:spChg>
        <pc:picChg chg="add mod">
          <ac:chgData name="Raphael Theiler" userId="0ee28f0eb7adb6c2" providerId="LiveId" clId="{E15044D1-48DE-4547-8F22-A86290FD6D85}" dt="2020-10-01T15:04:05.055" v="751" actId="1076"/>
          <ac:picMkLst>
            <pc:docMk/>
            <pc:sldMk cId="3978822253" sldId="261"/>
            <ac:picMk id="2" creationId="{27D6ED82-9ADB-445F-A9E6-F4D59667B2E1}"/>
          </ac:picMkLst>
        </pc:picChg>
        <pc:picChg chg="del">
          <ac:chgData name="Raphael Theiler" userId="0ee28f0eb7adb6c2" providerId="LiveId" clId="{E15044D1-48DE-4547-8F22-A86290FD6D85}" dt="2020-10-01T15:04:01.149" v="749" actId="478"/>
          <ac:picMkLst>
            <pc:docMk/>
            <pc:sldMk cId="3978822253" sldId="261"/>
            <ac:picMk id="8" creationId="{D4C0A34E-EEEE-447B-8C73-A52F119066C3}"/>
          </ac:picMkLst>
        </pc:picChg>
      </pc:sldChg>
      <pc:sldChg chg="addSp modSp">
        <pc:chgData name="Raphael Theiler" userId="0ee28f0eb7adb6c2" providerId="LiveId" clId="{E15044D1-48DE-4547-8F22-A86290FD6D85}" dt="2020-10-02T10:01:10.759" v="1652" actId="207"/>
        <pc:sldMkLst>
          <pc:docMk/>
          <pc:sldMk cId="1616725646" sldId="262"/>
        </pc:sldMkLst>
        <pc:spChg chg="mod">
          <ac:chgData name="Raphael Theiler" userId="0ee28f0eb7adb6c2" providerId="LiveId" clId="{E15044D1-48DE-4547-8F22-A86290FD6D85}" dt="2020-10-02T10:00:09.970" v="1638" actId="120"/>
          <ac:spMkLst>
            <pc:docMk/>
            <pc:sldMk cId="1616725646" sldId="262"/>
            <ac:spMk id="2" creationId="{F09FEB70-3996-4CBF-B2A2-7E28FC3B67A3}"/>
          </ac:spMkLst>
        </pc:spChg>
        <pc:spChg chg="add mod">
          <ac:chgData name="Raphael Theiler" userId="0ee28f0eb7adb6c2" providerId="LiveId" clId="{E15044D1-48DE-4547-8F22-A86290FD6D85}" dt="2020-10-02T10:01:10.759" v="1652" actId="207"/>
          <ac:spMkLst>
            <pc:docMk/>
            <pc:sldMk cId="1616725646" sldId="262"/>
            <ac:spMk id="3" creationId="{60FD83AB-F9D1-4788-A257-A2D7117A090B}"/>
          </ac:spMkLst>
        </pc:spChg>
        <pc:spChg chg="add mod">
          <ac:chgData name="Raphael Theiler" userId="0ee28f0eb7adb6c2" providerId="LiveId" clId="{E15044D1-48DE-4547-8F22-A86290FD6D85}" dt="2020-10-02T09:59:34.393" v="1637" actId="207"/>
          <ac:spMkLst>
            <pc:docMk/>
            <pc:sldMk cId="1616725646" sldId="262"/>
            <ac:spMk id="4" creationId="{F703E540-FB01-4ED7-8417-2C5B83733D15}"/>
          </ac:spMkLst>
        </pc:spChg>
        <pc:spChg chg="mod">
          <ac:chgData name="Raphael Theiler" userId="0ee28f0eb7adb6c2" providerId="LiveId" clId="{E15044D1-48DE-4547-8F22-A86290FD6D85}" dt="2020-10-02T09:59:26.178" v="1636" actId="207"/>
          <ac:spMkLst>
            <pc:docMk/>
            <pc:sldMk cId="1616725646" sldId="262"/>
            <ac:spMk id="5" creationId="{89F373AA-7D5F-4FB7-81CD-8B2B93416955}"/>
          </ac:spMkLst>
        </pc:spChg>
      </pc:sldChg>
      <pc:sldChg chg="addSp modSp add">
        <pc:chgData name="Raphael Theiler" userId="0ee28f0eb7adb6c2" providerId="LiveId" clId="{E15044D1-48DE-4547-8F22-A86290FD6D85}" dt="2020-10-02T10:09:25.562" v="2180" actId="20577"/>
        <pc:sldMkLst>
          <pc:docMk/>
          <pc:sldMk cId="2904022308" sldId="263"/>
        </pc:sldMkLst>
        <pc:spChg chg="mod">
          <ac:chgData name="Raphael Theiler" userId="0ee28f0eb7adb6c2" providerId="LiveId" clId="{E15044D1-48DE-4547-8F22-A86290FD6D85}" dt="2020-10-02T10:01:28.370" v="1653" actId="207"/>
          <ac:spMkLst>
            <pc:docMk/>
            <pc:sldMk cId="2904022308" sldId="263"/>
            <ac:spMk id="2" creationId="{F09FEB70-3996-4CBF-B2A2-7E28FC3B67A3}"/>
          </ac:spMkLst>
        </pc:spChg>
        <pc:spChg chg="add mod">
          <ac:chgData name="Raphael Theiler" userId="0ee28f0eb7adb6c2" providerId="LiveId" clId="{E15044D1-48DE-4547-8F22-A86290FD6D85}" dt="2020-10-02T10:09:25.562" v="2180" actId="20577"/>
          <ac:spMkLst>
            <pc:docMk/>
            <pc:sldMk cId="2904022308" sldId="263"/>
            <ac:spMk id="3" creationId="{F37C0BDE-9F93-4B97-9DB1-B2AA699137A9}"/>
          </ac:spMkLst>
        </pc:spChg>
        <pc:spChg chg="mod">
          <ac:chgData name="Raphael Theiler" userId="0ee28f0eb7adb6c2" providerId="LiveId" clId="{E15044D1-48DE-4547-8F22-A86290FD6D85}" dt="2020-10-02T10:07:05.769" v="1995" actId="207"/>
          <ac:spMkLst>
            <pc:docMk/>
            <pc:sldMk cId="2904022308" sldId="263"/>
            <ac:spMk id="4" creationId="{F703E540-FB01-4ED7-8417-2C5B83733D15}"/>
          </ac:spMkLst>
        </pc:spChg>
      </pc:sldChg>
      <pc:sldMasterChg chg="delSldLayout">
        <pc:chgData name="Raphael Theiler" userId="0ee28f0eb7adb6c2" providerId="LiveId" clId="{E15044D1-48DE-4547-8F22-A86290FD6D85}" dt="2020-10-02T09:46:47.359" v="1065" actId="2696"/>
        <pc:sldMasterMkLst>
          <pc:docMk/>
          <pc:sldMasterMk cId="114126725" sldId="2147483648"/>
        </pc:sldMasterMkLst>
        <pc:sldLayoutChg chg="del">
          <pc:chgData name="Raphael Theiler" userId="0ee28f0eb7adb6c2" providerId="LiveId" clId="{E15044D1-48DE-4547-8F22-A86290FD6D85}" dt="2020-10-02T09:46:47.359" v="1065" actId="2696"/>
          <pc:sldLayoutMkLst>
            <pc:docMk/>
            <pc:sldMasterMk cId="114126725" sldId="2147483648"/>
            <pc:sldLayoutMk cId="2959908659" sldId="2147483660"/>
          </pc:sldLayoutMkLst>
        </pc:sldLayoutChg>
      </pc:sldMasterChg>
      <pc:sldMasterChg chg="addSp modSp del delSldLayout">
        <pc:chgData name="Raphael Theiler" userId="0ee28f0eb7adb6c2" providerId="LiveId" clId="{E15044D1-48DE-4547-8F22-A86290FD6D85}" dt="2020-10-02T09:46:55.850" v="1078" actId="2696"/>
        <pc:sldMasterMkLst>
          <pc:docMk/>
          <pc:sldMasterMk cId="1483214301" sldId="2147483660"/>
        </pc:sldMasterMkLst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2" creationId="{3B3C00CD-A19E-4C0B-885D-240FF498F0A1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3" creationId="{D835AFDB-F422-4457-8F31-B6C7E3A06420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4" creationId="{8656AA2E-AD81-4F02-AB70-A204CE39BF6C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5" creationId="{716A0FB6-F78A-4D28-9FAC-A80D4E7BD34B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6" creationId="{348EB4A2-79D9-43B6-A827-F578DA8ECBB6}"/>
          </ac:spMkLst>
        </pc:spChg>
        <pc:sldLayoutChg chg="del">
          <pc:chgData name="Raphael Theiler" userId="0ee28f0eb7adb6c2" providerId="LiveId" clId="{E15044D1-48DE-4547-8F22-A86290FD6D85}" dt="2020-10-02T09:46:55.819" v="1067" actId="2696"/>
          <pc:sldLayoutMkLst>
            <pc:docMk/>
            <pc:sldMasterMk cId="1483214301" sldId="2147483660"/>
            <pc:sldLayoutMk cId="1201850888" sldId="2147483661"/>
          </pc:sldLayoutMkLst>
        </pc:sldLayoutChg>
        <pc:sldLayoutChg chg="del">
          <pc:chgData name="Raphael Theiler" userId="0ee28f0eb7adb6c2" providerId="LiveId" clId="{E15044D1-48DE-4547-8F22-A86290FD6D85}" dt="2020-10-02T09:46:55.835" v="1068" actId="2696"/>
          <pc:sldLayoutMkLst>
            <pc:docMk/>
            <pc:sldMasterMk cId="1483214301" sldId="2147483660"/>
            <pc:sldLayoutMk cId="1706506432" sldId="2147483662"/>
          </pc:sldLayoutMkLst>
        </pc:sldLayoutChg>
        <pc:sldLayoutChg chg="del">
          <pc:chgData name="Raphael Theiler" userId="0ee28f0eb7adb6c2" providerId="LiveId" clId="{E15044D1-48DE-4547-8F22-A86290FD6D85}" dt="2020-10-02T09:46:55.835" v="1069" actId="2696"/>
          <pc:sldLayoutMkLst>
            <pc:docMk/>
            <pc:sldMasterMk cId="1483214301" sldId="2147483660"/>
            <pc:sldLayoutMk cId="1668441561" sldId="2147483663"/>
          </pc:sldLayoutMkLst>
        </pc:sldLayoutChg>
        <pc:sldLayoutChg chg="del">
          <pc:chgData name="Raphael Theiler" userId="0ee28f0eb7adb6c2" providerId="LiveId" clId="{E15044D1-48DE-4547-8F22-A86290FD6D85}" dt="2020-10-02T09:46:55.835" v="1070" actId="2696"/>
          <pc:sldLayoutMkLst>
            <pc:docMk/>
            <pc:sldMasterMk cId="1483214301" sldId="2147483660"/>
            <pc:sldLayoutMk cId="193742340" sldId="2147483664"/>
          </pc:sldLayoutMkLst>
        </pc:sldLayoutChg>
        <pc:sldLayoutChg chg="del">
          <pc:chgData name="Raphael Theiler" userId="0ee28f0eb7adb6c2" providerId="LiveId" clId="{E15044D1-48DE-4547-8F22-A86290FD6D85}" dt="2020-10-02T09:46:55.835" v="1071" actId="2696"/>
          <pc:sldLayoutMkLst>
            <pc:docMk/>
            <pc:sldMasterMk cId="1483214301" sldId="2147483660"/>
            <pc:sldLayoutMk cId="113099057" sldId="2147483665"/>
          </pc:sldLayoutMkLst>
        </pc:sldLayoutChg>
        <pc:sldLayoutChg chg="del">
          <pc:chgData name="Raphael Theiler" userId="0ee28f0eb7adb6c2" providerId="LiveId" clId="{E15044D1-48DE-4547-8F22-A86290FD6D85}" dt="2020-10-02T09:46:55.835" v="1072" actId="2696"/>
          <pc:sldLayoutMkLst>
            <pc:docMk/>
            <pc:sldMasterMk cId="1483214301" sldId="2147483660"/>
            <pc:sldLayoutMk cId="1509085455" sldId="2147483666"/>
          </pc:sldLayoutMkLst>
        </pc:sldLayoutChg>
        <pc:sldLayoutChg chg="del">
          <pc:chgData name="Raphael Theiler" userId="0ee28f0eb7adb6c2" providerId="LiveId" clId="{E15044D1-48DE-4547-8F22-A86290FD6D85}" dt="2020-10-02T09:46:55.835" v="1073" actId="2696"/>
          <pc:sldLayoutMkLst>
            <pc:docMk/>
            <pc:sldMasterMk cId="1483214301" sldId="2147483660"/>
            <pc:sldLayoutMk cId="1513557690" sldId="2147483667"/>
          </pc:sldLayoutMkLst>
        </pc:sldLayoutChg>
        <pc:sldLayoutChg chg="del">
          <pc:chgData name="Raphael Theiler" userId="0ee28f0eb7adb6c2" providerId="LiveId" clId="{E15044D1-48DE-4547-8F22-A86290FD6D85}" dt="2020-10-02T09:46:55.835" v="1074" actId="2696"/>
          <pc:sldLayoutMkLst>
            <pc:docMk/>
            <pc:sldMasterMk cId="1483214301" sldId="2147483660"/>
            <pc:sldLayoutMk cId="2770541999" sldId="2147483668"/>
          </pc:sldLayoutMkLst>
        </pc:sldLayoutChg>
        <pc:sldLayoutChg chg="del">
          <pc:chgData name="Raphael Theiler" userId="0ee28f0eb7adb6c2" providerId="LiveId" clId="{E15044D1-48DE-4547-8F22-A86290FD6D85}" dt="2020-10-02T09:46:55.835" v="1075" actId="2696"/>
          <pc:sldLayoutMkLst>
            <pc:docMk/>
            <pc:sldMasterMk cId="1483214301" sldId="2147483660"/>
            <pc:sldLayoutMk cId="249932430" sldId="2147483669"/>
          </pc:sldLayoutMkLst>
        </pc:sldLayoutChg>
        <pc:sldLayoutChg chg="del">
          <pc:chgData name="Raphael Theiler" userId="0ee28f0eb7adb6c2" providerId="LiveId" clId="{E15044D1-48DE-4547-8F22-A86290FD6D85}" dt="2020-10-02T09:46:55.835" v="1076" actId="2696"/>
          <pc:sldLayoutMkLst>
            <pc:docMk/>
            <pc:sldMasterMk cId="1483214301" sldId="2147483660"/>
            <pc:sldLayoutMk cId="3874014538" sldId="2147483670"/>
          </pc:sldLayoutMkLst>
        </pc:sldLayoutChg>
        <pc:sldLayoutChg chg="del">
          <pc:chgData name="Raphael Theiler" userId="0ee28f0eb7adb6c2" providerId="LiveId" clId="{E15044D1-48DE-4547-8F22-A86290FD6D85}" dt="2020-10-02T09:46:55.850" v="1077" actId="2696"/>
          <pc:sldLayoutMkLst>
            <pc:docMk/>
            <pc:sldMasterMk cId="1483214301" sldId="2147483660"/>
            <pc:sldLayoutMk cId="1667012498" sldId="2147483671"/>
          </pc:sldLayoutMkLst>
        </pc:sldLayoutChg>
      </pc:sldMasterChg>
    </pc:docChg>
  </pc:docChgLst>
  <pc:docChgLst>
    <pc:chgData name="Raphael Theiler" userId="0ee28f0eb7adb6c2" providerId="LiveId" clId="{7A2CC21B-0CCA-424D-A2C6-7C5F6A32FF28}"/>
    <pc:docChg chg="undo custSel addSld delSld modSld sldOrd">
      <pc:chgData name="Raphael Theiler" userId="0ee28f0eb7adb6c2" providerId="LiveId" clId="{7A2CC21B-0CCA-424D-A2C6-7C5F6A32FF28}" dt="2020-10-09T12:29:59.657" v="2477" actId="20577"/>
      <pc:docMkLst>
        <pc:docMk/>
      </pc:docMkLst>
      <pc:sldChg chg="modSp new mod">
        <pc:chgData name="Raphael Theiler" userId="0ee28f0eb7adb6c2" providerId="LiveId" clId="{7A2CC21B-0CCA-424D-A2C6-7C5F6A32FF28}" dt="2020-10-09T12:29:59.657" v="2477" actId="20577"/>
        <pc:sldMkLst>
          <pc:docMk/>
          <pc:sldMk cId="945462419" sldId="256"/>
        </pc:sldMkLst>
        <pc:spChg chg="mod">
          <ac:chgData name="Raphael Theiler" userId="0ee28f0eb7adb6c2" providerId="LiveId" clId="{7A2CC21B-0CCA-424D-A2C6-7C5F6A32FF28}" dt="2020-09-28T13:25:15.914" v="65" actId="14100"/>
          <ac:spMkLst>
            <pc:docMk/>
            <pc:sldMk cId="945462419" sldId="256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9T12:29:59.657" v="2477" actId="20577"/>
          <ac:spMkLst>
            <pc:docMk/>
            <pc:sldMk cId="945462419" sldId="256"/>
            <ac:spMk id="3" creationId="{BFB82223-C6DA-41D9-B200-687A86EBC595}"/>
          </ac:spMkLst>
        </pc:spChg>
      </pc:sldChg>
      <pc:sldChg chg="addSp delSp modSp add mod modShow">
        <pc:chgData name="Raphael Theiler" userId="0ee28f0eb7adb6c2" providerId="LiveId" clId="{7A2CC21B-0CCA-424D-A2C6-7C5F6A32FF28}" dt="2020-10-02T19:32:16.897" v="1035" actId="729"/>
        <pc:sldMkLst>
          <pc:docMk/>
          <pc:sldMk cId="2718239593" sldId="257"/>
        </pc:sldMkLst>
        <pc:spChg chg="del">
          <ac:chgData name="Raphael Theiler" userId="0ee28f0eb7adb6c2" providerId="LiveId" clId="{7A2CC21B-0CCA-424D-A2C6-7C5F6A32FF28}" dt="2020-09-28T13:25:22.302" v="67" actId="478"/>
          <ac:spMkLst>
            <pc:docMk/>
            <pc:sldMk cId="2718239593" sldId="257"/>
            <ac:spMk id="2" creationId="{F09FEB70-3996-4CBF-B2A2-7E28FC3B67A3}"/>
          </ac:spMkLst>
        </pc:spChg>
        <pc:spChg chg="del">
          <ac:chgData name="Raphael Theiler" userId="0ee28f0eb7adb6c2" providerId="LiveId" clId="{7A2CC21B-0CCA-424D-A2C6-7C5F6A32FF28}" dt="2020-09-28T13:25:22.302" v="67" actId="478"/>
          <ac:spMkLst>
            <pc:docMk/>
            <pc:sldMk cId="2718239593" sldId="257"/>
            <ac:spMk id="3" creationId="{BFB82223-C6DA-41D9-B200-687A86EBC595}"/>
          </ac:spMkLst>
        </pc:spChg>
        <pc:spChg chg="add mod">
          <ac:chgData name="Raphael Theiler" userId="0ee28f0eb7adb6c2" providerId="LiveId" clId="{7A2CC21B-0CCA-424D-A2C6-7C5F6A32FF28}" dt="2020-09-30T16:17:53.250" v="704" actId="207"/>
          <ac:spMkLst>
            <pc:docMk/>
            <pc:sldMk cId="2718239593" sldId="257"/>
            <ac:spMk id="5" creationId="{C9D5BD20-73AB-4409-8916-BD07A618FF7A}"/>
          </ac:spMkLst>
        </pc:spChg>
        <pc:spChg chg="add mod">
          <ac:chgData name="Raphael Theiler" userId="0ee28f0eb7adb6c2" providerId="LiveId" clId="{7A2CC21B-0CCA-424D-A2C6-7C5F6A32FF28}" dt="2020-09-28T14:18:21.387" v="503" actId="20577"/>
          <ac:spMkLst>
            <pc:docMk/>
            <pc:sldMk cId="2718239593" sldId="257"/>
            <ac:spMk id="7" creationId="{93E18C81-C897-4FC8-8BAF-F7DB3F88F2A2}"/>
          </ac:spMkLst>
        </pc:spChg>
        <pc:spChg chg="add mod">
          <ac:chgData name="Raphael Theiler" userId="0ee28f0eb7adb6c2" providerId="LiveId" clId="{7A2CC21B-0CCA-424D-A2C6-7C5F6A32FF28}" dt="2020-09-28T14:19:55.991" v="657" actId="20577"/>
          <ac:spMkLst>
            <pc:docMk/>
            <pc:sldMk cId="2718239593" sldId="257"/>
            <ac:spMk id="8" creationId="{2EE48023-3D91-4AAF-8100-01E686120F4D}"/>
          </ac:spMkLst>
        </pc:spChg>
      </pc:sldChg>
      <pc:sldChg chg="addSp delSp modSp mod">
        <pc:chgData name="Raphael Theiler" userId="0ee28f0eb7adb6c2" providerId="LiveId" clId="{7A2CC21B-0CCA-424D-A2C6-7C5F6A32FF28}" dt="2020-09-30T16:18:01.746" v="707" actId="27309"/>
        <pc:sldMkLst>
          <pc:docMk/>
          <pc:sldMk cId="991322312" sldId="258"/>
        </pc:sldMkLst>
        <pc:spChg chg="mod">
          <ac:chgData name="Raphael Theiler" userId="0ee28f0eb7adb6c2" providerId="LiveId" clId="{7A2CC21B-0CCA-424D-A2C6-7C5F6A32FF28}" dt="2020-09-30T16:17:58.353" v="705" actId="207"/>
          <ac:spMkLst>
            <pc:docMk/>
            <pc:sldMk cId="991322312" sldId="258"/>
            <ac:spMk id="5" creationId="{C9D5BD20-73AB-4409-8916-BD07A618FF7A}"/>
          </ac:spMkLst>
        </pc:spChg>
        <pc:graphicFrameChg chg="add del modGraphic">
          <ac:chgData name="Raphael Theiler" userId="0ee28f0eb7adb6c2" providerId="LiveId" clId="{7A2CC21B-0CCA-424D-A2C6-7C5F6A32FF28}" dt="2020-09-30T16:18:01.746" v="707" actId="27309"/>
          <ac:graphicFrameMkLst>
            <pc:docMk/>
            <pc:sldMk cId="991322312" sldId="258"/>
            <ac:graphicFrameMk id="4" creationId="{551DE045-2899-4504-ADDC-E0642A941882}"/>
          </ac:graphicFrameMkLst>
        </pc:graphicFrameChg>
      </pc:sldChg>
      <pc:sldChg chg="modSp mod">
        <pc:chgData name="Raphael Theiler" userId="0ee28f0eb7adb6c2" providerId="LiveId" clId="{7A2CC21B-0CCA-424D-A2C6-7C5F6A32FF28}" dt="2020-09-30T16:18:07.358" v="708" actId="207"/>
        <pc:sldMkLst>
          <pc:docMk/>
          <pc:sldMk cId="3364058020" sldId="259"/>
        </pc:sldMkLst>
        <pc:spChg chg="mod">
          <ac:chgData name="Raphael Theiler" userId="0ee28f0eb7adb6c2" providerId="LiveId" clId="{7A2CC21B-0CCA-424D-A2C6-7C5F6A32FF28}" dt="2020-09-30T16:18:07.358" v="708" actId="207"/>
          <ac:spMkLst>
            <pc:docMk/>
            <pc:sldMk cId="3364058020" sldId="259"/>
            <ac:spMk id="5" creationId="{C9D5BD20-73AB-4409-8916-BD07A618FF7A}"/>
          </ac:spMkLst>
        </pc:spChg>
      </pc:sldChg>
      <pc:sldChg chg="modSp mod">
        <pc:chgData name="Raphael Theiler" userId="0ee28f0eb7adb6c2" providerId="LiveId" clId="{7A2CC21B-0CCA-424D-A2C6-7C5F6A32FF28}" dt="2020-09-30T16:18:12.134" v="709" actId="207"/>
        <pc:sldMkLst>
          <pc:docMk/>
          <pc:sldMk cId="2106970164" sldId="260"/>
        </pc:sldMkLst>
        <pc:spChg chg="mod">
          <ac:chgData name="Raphael Theiler" userId="0ee28f0eb7adb6c2" providerId="LiveId" clId="{7A2CC21B-0CCA-424D-A2C6-7C5F6A32FF28}" dt="2020-09-30T16:18:12.134" v="709" actId="207"/>
          <ac:spMkLst>
            <pc:docMk/>
            <pc:sldMk cId="2106970164" sldId="260"/>
            <ac:spMk id="5" creationId="{C9D5BD20-73AB-4409-8916-BD07A618FF7A}"/>
          </ac:spMkLst>
        </pc:spChg>
      </pc:sldChg>
      <pc:sldChg chg="addSp delSp modSp add mod">
        <pc:chgData name="Raphael Theiler" userId="0ee28f0eb7adb6c2" providerId="LiveId" clId="{7A2CC21B-0CCA-424D-A2C6-7C5F6A32FF28}" dt="2020-09-30T16:18:19.045" v="710" actId="207"/>
        <pc:sldMkLst>
          <pc:docMk/>
          <pc:sldMk cId="3978822253" sldId="261"/>
        </pc:sldMkLst>
        <pc:spChg chg="del">
          <ac:chgData name="Raphael Theiler" userId="0ee28f0eb7adb6c2" providerId="LiveId" clId="{7A2CC21B-0CCA-424D-A2C6-7C5F6A32FF28}" dt="2020-09-30T16:11:58.947" v="681" actId="478"/>
          <ac:spMkLst>
            <pc:docMk/>
            <pc:sldMk cId="3978822253" sldId="261"/>
            <ac:spMk id="2" creationId="{998BCA18-59D5-4FC5-B7D1-707A6C6AF215}"/>
          </ac:spMkLst>
        </pc:spChg>
        <pc:spChg chg="del">
          <ac:chgData name="Raphael Theiler" userId="0ee28f0eb7adb6c2" providerId="LiveId" clId="{7A2CC21B-0CCA-424D-A2C6-7C5F6A32FF28}" dt="2020-09-30T16:11:55.560" v="680" actId="478"/>
          <ac:spMkLst>
            <pc:docMk/>
            <pc:sldMk cId="3978822253" sldId="261"/>
            <ac:spMk id="3" creationId="{65EC4E1A-91ED-4590-BE93-4D1683B0C547}"/>
          </ac:spMkLst>
        </pc:spChg>
        <pc:spChg chg="mod">
          <ac:chgData name="Raphael Theiler" userId="0ee28f0eb7adb6c2" providerId="LiveId" clId="{7A2CC21B-0CCA-424D-A2C6-7C5F6A32FF28}" dt="2020-09-30T16:18:19.045" v="710" actId="207"/>
          <ac:spMkLst>
            <pc:docMk/>
            <pc:sldMk cId="3978822253" sldId="261"/>
            <ac:spMk id="5" creationId="{C9D5BD20-73AB-4409-8916-BD07A618FF7A}"/>
          </ac:spMkLst>
        </pc:spChg>
        <pc:spChg chg="add del mod">
          <ac:chgData name="Raphael Theiler" userId="0ee28f0eb7adb6c2" providerId="LiveId" clId="{7A2CC21B-0CCA-424D-A2C6-7C5F6A32FF28}" dt="2020-09-30T16:12:03.614" v="682" actId="478"/>
          <ac:spMkLst>
            <pc:docMk/>
            <pc:sldMk cId="3978822253" sldId="261"/>
            <ac:spMk id="6" creationId="{1557192D-784D-439E-A793-CD66E0A0D03B}"/>
          </ac:spMkLst>
        </pc:spChg>
        <pc:picChg chg="add">
          <ac:chgData name="Raphael Theiler" userId="0ee28f0eb7adb6c2" providerId="LiveId" clId="{7A2CC21B-0CCA-424D-A2C6-7C5F6A32FF28}" dt="2020-09-30T16:12:05.130" v="683" actId="22"/>
          <ac:picMkLst>
            <pc:docMk/>
            <pc:sldMk cId="3978822253" sldId="261"/>
            <ac:picMk id="8" creationId="{D4C0A34E-EEEE-447B-8C73-A52F119066C3}"/>
          </ac:picMkLst>
        </pc:picChg>
      </pc:sldChg>
      <pc:sldChg chg="addSp delSp modSp add mod">
        <pc:chgData name="Raphael Theiler" userId="0ee28f0eb7adb6c2" providerId="LiveId" clId="{7A2CC21B-0CCA-424D-A2C6-7C5F6A32FF28}" dt="2020-10-03T09:23:27.349" v="2203" actId="313"/>
        <pc:sldMkLst>
          <pc:docMk/>
          <pc:sldMk cId="1616725646" sldId="262"/>
        </pc:sldMkLst>
        <pc:spChg chg="mod">
          <ac:chgData name="Raphael Theiler" userId="0ee28f0eb7adb6c2" providerId="LiveId" clId="{7A2CC21B-0CCA-424D-A2C6-7C5F6A32FF28}" dt="2020-10-03T09:19:24.847" v="1962" actId="207"/>
          <ac:spMkLst>
            <pc:docMk/>
            <pc:sldMk cId="1616725646" sldId="262"/>
            <ac:spMk id="2" creationId="{F09FEB70-3996-4CBF-B2A2-7E28FC3B67A3}"/>
          </ac:spMkLst>
        </pc:spChg>
        <pc:spChg chg="del mod">
          <ac:chgData name="Raphael Theiler" userId="0ee28f0eb7adb6c2" providerId="LiveId" clId="{7A2CC21B-0CCA-424D-A2C6-7C5F6A32FF28}" dt="2020-10-03T09:17:54.181" v="1926" actId="478"/>
          <ac:spMkLst>
            <pc:docMk/>
            <pc:sldMk cId="1616725646" sldId="262"/>
            <ac:spMk id="3" creationId="{60FD83AB-F9D1-4788-A257-A2D7117A090B}"/>
          </ac:spMkLst>
        </pc:spChg>
        <pc:spChg chg="del mod">
          <ac:chgData name="Raphael Theiler" userId="0ee28f0eb7adb6c2" providerId="LiveId" clId="{7A2CC21B-0CCA-424D-A2C6-7C5F6A32FF28}" dt="2020-09-30T16:17:05.864" v="686" actId="478"/>
          <ac:spMkLst>
            <pc:docMk/>
            <pc:sldMk cId="1616725646" sldId="262"/>
            <ac:spMk id="3" creationId="{BFB82223-C6DA-41D9-B200-687A86EBC595}"/>
          </ac:spMkLst>
        </pc:spChg>
        <pc:spChg chg="mod">
          <ac:chgData name="Raphael Theiler" userId="0ee28f0eb7adb6c2" providerId="LiveId" clId="{7A2CC21B-0CCA-424D-A2C6-7C5F6A32FF28}" dt="2020-10-03T09:23:17.096" v="2202" actId="20577"/>
          <ac:spMkLst>
            <pc:docMk/>
            <pc:sldMk cId="1616725646" sldId="262"/>
            <ac:spMk id="4" creationId="{F703E540-FB01-4ED7-8417-2C5B83733D15}"/>
          </ac:spMkLst>
        </pc:spChg>
        <pc:spChg chg="add mod">
          <ac:chgData name="Raphael Theiler" userId="0ee28f0eb7adb6c2" providerId="LiveId" clId="{7A2CC21B-0CCA-424D-A2C6-7C5F6A32FF28}" dt="2020-10-03T09:22:52.148" v="2168" actId="20577"/>
          <ac:spMkLst>
            <pc:docMk/>
            <pc:sldMk cId="1616725646" sldId="262"/>
            <ac:spMk id="5" creationId="{89F373AA-7D5F-4FB7-81CD-8B2B93416955}"/>
          </ac:spMkLst>
        </pc:spChg>
        <pc:spChg chg="add mod">
          <ac:chgData name="Raphael Theiler" userId="0ee28f0eb7adb6c2" providerId="LiveId" clId="{7A2CC21B-0CCA-424D-A2C6-7C5F6A32FF28}" dt="2020-10-03T09:23:27.349" v="2203" actId="313"/>
          <ac:spMkLst>
            <pc:docMk/>
            <pc:sldMk cId="1616725646" sldId="262"/>
            <ac:spMk id="6" creationId="{F25AE492-1990-44DB-86C6-757FA5D01FDB}"/>
          </ac:spMkLst>
        </pc:spChg>
      </pc:sldChg>
      <pc:sldChg chg="addSp delSp modSp del mod">
        <pc:chgData name="Raphael Theiler" userId="0ee28f0eb7adb6c2" providerId="LiveId" clId="{7A2CC21B-0CCA-424D-A2C6-7C5F6A32FF28}" dt="2020-10-02T19:41:49.390" v="1406" actId="47"/>
        <pc:sldMkLst>
          <pc:docMk/>
          <pc:sldMk cId="2904022308" sldId="263"/>
        </pc:sldMkLst>
        <pc:spChg chg="mod">
          <ac:chgData name="Raphael Theiler" userId="0ee28f0eb7adb6c2" providerId="LiveId" clId="{7A2CC21B-0CCA-424D-A2C6-7C5F6A32FF28}" dt="2020-10-02T19:31:50.633" v="1034" actId="20577"/>
          <ac:spMkLst>
            <pc:docMk/>
            <pc:sldMk cId="2904022308" sldId="263"/>
            <ac:spMk id="3" creationId="{F37C0BDE-9F93-4B97-9DB1-B2AA699137A9}"/>
          </ac:spMkLst>
        </pc:spChg>
        <pc:spChg chg="mod">
          <ac:chgData name="Raphael Theiler" userId="0ee28f0eb7adb6c2" providerId="LiveId" clId="{7A2CC21B-0CCA-424D-A2C6-7C5F6A32FF28}" dt="2020-10-02T19:30:45.477" v="909" actId="207"/>
          <ac:spMkLst>
            <pc:docMk/>
            <pc:sldMk cId="2904022308" sldId="263"/>
            <ac:spMk id="4" creationId="{F703E540-FB01-4ED7-8417-2C5B83733D15}"/>
          </ac:spMkLst>
        </pc:spChg>
        <pc:spChg chg="add del">
          <ac:chgData name="Raphael Theiler" userId="0ee28f0eb7adb6c2" providerId="LiveId" clId="{7A2CC21B-0CCA-424D-A2C6-7C5F6A32FF28}" dt="2020-10-02T19:33:54.475" v="1082" actId="478"/>
          <ac:spMkLst>
            <pc:docMk/>
            <pc:sldMk cId="2904022308" sldId="263"/>
            <ac:spMk id="6" creationId="{D489C667-574F-4BD6-A8B3-95075A78B82F}"/>
          </ac:spMkLst>
        </pc:spChg>
      </pc:sldChg>
      <pc:sldChg chg="addSp delSp modSp add mod modShow">
        <pc:chgData name="Raphael Theiler" userId="0ee28f0eb7adb6c2" providerId="LiveId" clId="{7A2CC21B-0CCA-424D-A2C6-7C5F6A32FF28}" dt="2020-10-03T09:24:23.435" v="2204" actId="729"/>
        <pc:sldMkLst>
          <pc:docMk/>
          <pc:sldMk cId="147640030" sldId="264"/>
        </pc:sldMkLst>
        <pc:spChg chg="mod">
          <ac:chgData name="Raphael Theiler" userId="0ee28f0eb7adb6c2" providerId="LiveId" clId="{7A2CC21B-0CCA-424D-A2C6-7C5F6A32FF28}" dt="2020-10-02T19:39:28.323" v="1118" actId="207"/>
          <ac:spMkLst>
            <pc:docMk/>
            <pc:sldMk cId="147640030" sldId="264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2T19:39:29.418" v="1119" actId="1076"/>
          <ac:spMkLst>
            <pc:docMk/>
            <pc:sldMk cId="147640030" sldId="264"/>
            <ac:spMk id="3" creationId="{60FD83AB-F9D1-4788-A257-A2D7117A090B}"/>
          </ac:spMkLst>
        </pc:spChg>
        <pc:spChg chg="del">
          <ac:chgData name="Raphael Theiler" userId="0ee28f0eb7adb6c2" providerId="LiveId" clId="{7A2CC21B-0CCA-424D-A2C6-7C5F6A32FF28}" dt="2020-10-02T19:41:41.249" v="1404" actId="478"/>
          <ac:spMkLst>
            <pc:docMk/>
            <pc:sldMk cId="147640030" sldId="264"/>
            <ac:spMk id="4" creationId="{F703E540-FB01-4ED7-8417-2C5B83733D15}"/>
          </ac:spMkLst>
        </pc:spChg>
        <pc:spChg chg="add mod">
          <ac:chgData name="Raphael Theiler" userId="0ee28f0eb7adb6c2" providerId="LiveId" clId="{7A2CC21B-0CCA-424D-A2C6-7C5F6A32FF28}" dt="2020-10-02T19:41:21.388" v="1403" actId="313"/>
          <ac:spMkLst>
            <pc:docMk/>
            <pc:sldMk cId="147640030" sldId="264"/>
            <ac:spMk id="6" creationId="{BE20B65D-5F7A-478B-997E-43E3CA4AFEBA}"/>
          </ac:spMkLst>
        </pc:spChg>
        <pc:spChg chg="add">
          <ac:chgData name="Raphael Theiler" userId="0ee28f0eb7adb6c2" providerId="LiveId" clId="{7A2CC21B-0CCA-424D-A2C6-7C5F6A32FF28}" dt="2020-10-02T19:41:42.050" v="1405" actId="22"/>
          <ac:spMkLst>
            <pc:docMk/>
            <pc:sldMk cId="147640030" sldId="264"/>
            <ac:spMk id="8" creationId="{7F278E61-B4F9-4D3B-B698-04E02F7B24A1}"/>
          </ac:spMkLst>
        </pc:spChg>
      </pc:sldChg>
      <pc:sldChg chg="modSp add del mod">
        <pc:chgData name="Raphael Theiler" userId="0ee28f0eb7adb6c2" providerId="LiveId" clId="{7A2CC21B-0CCA-424D-A2C6-7C5F6A32FF28}" dt="2020-10-02T19:38:57.739" v="1094" actId="47"/>
        <pc:sldMkLst>
          <pc:docMk/>
          <pc:sldMk cId="2434809180" sldId="264"/>
        </pc:sldMkLst>
        <pc:spChg chg="mod">
          <ac:chgData name="Raphael Theiler" userId="0ee28f0eb7adb6c2" providerId="LiveId" clId="{7A2CC21B-0CCA-424D-A2C6-7C5F6A32FF28}" dt="2020-10-02T19:32:26.339" v="1048" actId="20577"/>
          <ac:spMkLst>
            <pc:docMk/>
            <pc:sldMk cId="2434809180" sldId="264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2T19:34:27.677" v="1093" actId="20577"/>
          <ac:spMkLst>
            <pc:docMk/>
            <pc:sldMk cId="2434809180" sldId="264"/>
            <ac:spMk id="4" creationId="{F703E540-FB01-4ED7-8417-2C5B83733D15}"/>
          </ac:spMkLst>
        </pc:spChg>
      </pc:sldChg>
      <pc:sldChg chg="add ord">
        <pc:chgData name="Raphael Theiler" userId="0ee28f0eb7adb6c2" providerId="LiveId" clId="{7A2CC21B-0CCA-424D-A2C6-7C5F6A32FF28}" dt="2020-10-03T09:24:36.798" v="2208"/>
        <pc:sldMkLst>
          <pc:docMk/>
          <pc:sldMk cId="724637106" sldId="265"/>
        </pc:sldMkLst>
      </pc:sldChg>
      <pc:sldChg chg="addSp modSp mod">
        <pc:chgData name="Raphael Theiler" userId="0ee28f0eb7adb6c2" providerId="LiveId" clId="{7A2CC21B-0CCA-424D-A2C6-7C5F6A32FF28}" dt="2020-10-09T12:29:32.642" v="2441" actId="20577"/>
        <pc:sldMkLst>
          <pc:docMk/>
          <pc:sldMk cId="2427302127" sldId="266"/>
        </pc:sldMkLst>
        <pc:spChg chg="add mod">
          <ac:chgData name="Raphael Theiler" userId="0ee28f0eb7adb6c2" providerId="LiveId" clId="{7A2CC21B-0CCA-424D-A2C6-7C5F6A32FF28}" dt="2020-10-09T12:29:32.642" v="2441" actId="20577"/>
          <ac:spMkLst>
            <pc:docMk/>
            <pc:sldMk cId="2427302127" sldId="266"/>
            <ac:spMk id="3" creationId="{F637E103-207A-4132-87B5-BBB778320E7E}"/>
          </ac:spMkLst>
        </pc:spChg>
        <pc:spChg chg="mod">
          <ac:chgData name="Raphael Theiler" userId="0ee28f0eb7adb6c2" providerId="LiveId" clId="{7A2CC21B-0CCA-424D-A2C6-7C5F6A32FF28}" dt="2020-10-09T12:27:13.936" v="2325" actId="20577"/>
          <ac:spMkLst>
            <pc:docMk/>
            <pc:sldMk cId="2427302127" sldId="266"/>
            <ac:spMk id="7" creationId="{8EFFB2E8-FE59-45ED-A205-A032269B05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795E-AA6A-4B93-BA65-4E2B0E29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AE43EF-E97D-49BE-994A-6B32BB549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8751A-7EF8-4938-BE5B-BF7C6B9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FD0AC-3940-4B77-A606-11EE66A8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9AC89-9E26-47CB-B7E2-EC6094EE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19B86-191D-4958-B0F4-F02355C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15D73-D8DA-4E72-9B10-2E6317F5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BF622-61C1-436A-BAD6-E359082E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A5B8D-1780-4B6D-809B-8B720493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0F7B2-BB39-402E-898B-E73F9301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3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4363F8-24AA-4406-844D-906416F3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83209-7FA9-447C-B38D-1D548385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CE844-51A9-4FFF-8A12-274D4E19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D0F6A-D36A-4BEC-AAC9-F4F0DD65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27551-4BF6-4227-8645-EDBECE1B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D4B52-410C-4849-BFDF-9FE5AA93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88AB0-53CC-4AA5-BFEF-9334665A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0860E-DE08-4ABE-91BB-BCE5A1B4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93097-B48D-45B0-B9EF-093CFA6F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6ECED-2909-4502-A7B1-CDFE219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3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DE3D-BB4D-4AD5-9334-91AFEB8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9644-E384-4530-BE73-34F01FDE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53EC3-4CF8-44A0-A0C8-D7AF39D7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C5C33-7B6F-43BB-B772-45A24D7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8D018-4D1E-4E24-AF6D-C9B609F8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0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C6CD0-6059-4814-854C-4D0FAE10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3CE05-2100-4749-AE49-F42366EE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2979AE-908D-45F8-A0FD-D0BA66CD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79F1B-D881-40EC-8883-69B65B3D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88C73-4857-4A6F-86D3-F99268A4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9FBD4-142B-44AA-88AE-0AC1140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25FB8-09F3-4DD4-B84C-9B90255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CE3FB-6D54-4461-8EEB-6A31F5F0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485C9E-B177-4638-988F-F767A7D3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A96FF5-0724-4FEE-83BE-75E284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725FA-20C5-43FA-9F8A-C05C12D3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17733E-E318-449E-B156-433A4F6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4C251-4547-41AF-B75D-2AC830D7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97DAD4-1D1B-4B70-87CE-4988F39E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FE4B-C73F-4EA7-BDA1-2492860D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38D8F1-8E71-429E-A48F-FFFAD514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C183C-3F7C-4CA3-8334-35E7D7D0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A1753C-8C10-4E14-BF8F-5863ED1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3CD620-BB88-4DF7-9E0F-C03950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1B20F6-9251-45A6-920C-061DD8A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244DA4-374B-4906-B7C6-4CDC309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1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894C2-427A-4E4F-A3B2-67A8E038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964E1-FF9D-42E1-88A9-DC8656BA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D716B-85E2-43CD-AB40-342DD096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70110-405F-4E84-8A5E-7A3A874A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E574C-7A97-477A-9A10-5EBB4CB4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1F039-B0C2-4E5B-A622-FDCE4A6C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13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371B5-A263-440B-882B-01D37EE1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0AD3A9-6A01-4F5B-912F-F3ED2113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69773-B695-4555-8BB5-1EBDE0BE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F69B4-D814-4B9E-96A3-F21BB7B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E0A30-F6A5-416A-BC02-932314B2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ACBF1-8767-4A21-92B5-82FF94A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6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7DCA4-7C47-4F31-B84D-872E2BC9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CAE42-ACE1-42CA-97EF-956F5DD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65F86-2789-4600-952D-2CB2CC1C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6776-9243-4DB0-9485-6E30042E338C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892FC-624B-4FE5-8DD4-10DBC20C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DD016-11EB-47A0-9FC4-15024521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489013/simulate-python-keypresses-for-controlling-a-gam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972" y="1542694"/>
            <a:ext cx="6406055" cy="3320777"/>
          </a:xfrm>
        </p:spPr>
        <p:txBody>
          <a:bodyPr>
            <a:noAutofit/>
          </a:bodyPr>
          <a:lstStyle/>
          <a:p>
            <a:r>
              <a:rPr lang="de-CH" sz="25800" dirty="0"/>
              <a:t>K14</a:t>
            </a:r>
            <a:endParaRPr lang="de-DE" sz="25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82223-C6DA-41D9-B200-687A86EB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590"/>
            <a:ext cx="9144000" cy="1655762"/>
          </a:xfrm>
        </p:spPr>
        <p:txBody>
          <a:bodyPr/>
          <a:lstStyle/>
          <a:p>
            <a:r>
              <a:rPr lang="de-CH" dirty="0"/>
              <a:t>Way </a:t>
            </a:r>
            <a:r>
              <a:rPr lang="de-CH" dirty="0" err="1"/>
              <a:t>for</a:t>
            </a:r>
            <a:r>
              <a:rPr lang="de-CH" dirty="0"/>
              <a:t> stabil </a:t>
            </a:r>
            <a:r>
              <a:rPr lang="de-CH" dirty="0" err="1"/>
              <a:t>mouse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python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46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Net </a:t>
            </a:r>
            <a:r>
              <a:rPr lang="de-CH" dirty="0" err="1">
                <a:solidFill>
                  <a:srgbClr val="00B050"/>
                </a:solidFill>
              </a:rPr>
              <a:t>arch</a:t>
            </a:r>
            <a:r>
              <a:rPr lang="de-CH" dirty="0">
                <a:solidFill>
                  <a:srgbClr val="00B050"/>
                </a:solidFill>
              </a:rPr>
              <a:t> 1:</a:t>
            </a: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7D6ED82-9ADB-445F-A9E6-F4D59667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522"/>
            <a:ext cx="12192000" cy="48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/>
              <a:t>Komm. Von K14 zu RS6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Class mit allen nötigen Key-/ Mousebinds</a:t>
            </a:r>
          </a:p>
        </p:txBody>
      </p:sp>
      <p:sp>
        <p:nvSpPr>
          <p:cNvPr id="4" name="Untertitel 4">
            <a:extLst>
              <a:ext uri="{FF2B5EF4-FFF2-40B4-BE49-F238E27FC236}">
                <a16:creationId xmlns:a16="http://schemas.microsoft.com/office/drawing/2014/main" id="{F703E540-FB01-4ED7-8417-2C5B83733D15}"/>
              </a:ext>
            </a:extLst>
          </p:cNvPr>
          <p:cNvSpPr txBox="1">
            <a:spLocks/>
          </p:cNvSpPr>
          <p:nvPr/>
        </p:nvSpPr>
        <p:spPr>
          <a:xfrm>
            <a:off x="6096000" y="3076474"/>
            <a:ext cx="5554718" cy="2621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Test Latenz/ flüssige Steuerung</a:t>
            </a:r>
            <a:br>
              <a:rPr lang="de-CH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Mit 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Python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ctypes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sollte gehen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, sehr grosser</a:t>
            </a:r>
            <a:br>
              <a:rPr lang="de-CH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Aufwand alles in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 zu schrieben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5AE492-1990-44DB-86C6-757FA5D01FDB}"/>
              </a:ext>
            </a:extLst>
          </p:cNvPr>
          <p:cNvSpPr txBox="1"/>
          <p:nvPr/>
        </p:nvSpPr>
        <p:spPr>
          <a:xfrm>
            <a:off x="207818" y="906087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Ziele: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min Latenz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Flüssige Steuerung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Wenige Features, Interpreter zwischen K14 und RS6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72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/>
              <a:t>Komm. Von K14 zu RS6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EFFB2E8-FE59-45ED-A205-A032269B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144992"/>
            <a:ext cx="6134100" cy="560888"/>
          </a:xfrm>
        </p:spPr>
        <p:txBody>
          <a:bodyPr/>
          <a:lstStyle/>
          <a:p>
            <a:pPr algn="l"/>
            <a:r>
              <a:rPr lang="de-CH" dirty="0"/>
              <a:t>Class R6API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37E103-207A-4132-87B5-BBB778320E7E}"/>
              </a:ext>
            </a:extLst>
          </p:cNvPr>
          <p:cNvSpPr txBox="1"/>
          <p:nvPr/>
        </p:nvSpPr>
        <p:spPr>
          <a:xfrm>
            <a:off x="245225" y="1587731"/>
            <a:ext cx="608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Mouse </a:t>
            </a:r>
            <a:r>
              <a:rPr lang="de-CH" b="1" dirty="0" err="1"/>
              <a:t>control</a:t>
            </a:r>
            <a:r>
              <a:rPr lang="de-CH" b="1" dirty="0"/>
              <a:t>:</a:t>
            </a:r>
          </a:p>
          <a:p>
            <a:r>
              <a:rPr lang="de-CH" dirty="0"/>
              <a:t>Nach jedem Frame Richtung an API</a:t>
            </a:r>
          </a:p>
          <a:p>
            <a:r>
              <a:rPr lang="de-CH" dirty="0"/>
              <a:t>24 Neuronen bilden 24 Richtungen 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8BCB06-C852-491E-A9D5-D70DEEEB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557" y="514029"/>
            <a:ext cx="1800238" cy="46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rgbClr val="FF0000"/>
                </a:solidFill>
              </a:rPr>
              <a:t>Vorgehen RS6: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Kommunikation NN zu RS6 ausarbeiten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Komm. RS6 zu NN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Architektur </a:t>
            </a:r>
            <a:r>
              <a:rPr lang="de-DE" sz="2000" b="1" dirty="0" err="1"/>
              <a:t>skalierung</a:t>
            </a:r>
            <a:r>
              <a:rPr lang="de-DE" sz="2000" b="1" dirty="0"/>
              <a:t> entscheiden/ausarbeiten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Vereinfachte Version Architektur testen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Anpassung Architektur usw.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Lernen </a:t>
            </a:r>
            <a:r>
              <a:rPr lang="de-DE" sz="2000" b="1" dirty="0" err="1"/>
              <a:t>Lernen</a:t>
            </a:r>
            <a:r>
              <a:rPr lang="de-DE" sz="2000" b="1" dirty="0"/>
              <a:t> </a:t>
            </a:r>
            <a:r>
              <a:rPr lang="de-DE" sz="2000" b="1" dirty="0" err="1"/>
              <a:t>Lernen</a:t>
            </a:r>
            <a:endParaRPr lang="de-DE" sz="2000" b="1" dirty="0"/>
          </a:p>
          <a:p>
            <a:pPr algn="l"/>
            <a:endParaRPr lang="de-DE" sz="2000" b="1" dirty="0"/>
          </a:p>
        </p:txBody>
      </p:sp>
      <p:sp>
        <p:nvSpPr>
          <p:cNvPr id="4" name="Untertitel 4">
            <a:extLst>
              <a:ext uri="{FF2B5EF4-FFF2-40B4-BE49-F238E27FC236}">
                <a16:creationId xmlns:a16="http://schemas.microsoft.com/office/drawing/2014/main" id="{F703E540-FB01-4ED7-8417-2C5B83733D15}"/>
              </a:ext>
            </a:extLst>
          </p:cNvPr>
          <p:cNvSpPr txBox="1">
            <a:spLocks/>
          </p:cNvSpPr>
          <p:nvPr/>
        </p:nvSpPr>
        <p:spPr>
          <a:xfrm>
            <a:off x="6096000" y="3076474"/>
            <a:ext cx="5554718" cy="2621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Nötigen Outputs, Latenz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Aufnahmelatenz, Filter/ Konvolution, Anzahl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</a:rPr>
              <a:t>inputs</a:t>
            </a:r>
            <a:endParaRPr lang="de-CH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Selbständig/Teilselbstständig, Welche NNs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Funktion prüfen, bestmöglich RS6 Daten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--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Netzt trainieren</a:t>
            </a:r>
          </a:p>
        </p:txBody>
      </p:sp>
    </p:spTree>
    <p:extLst>
      <p:ext uri="{BB962C8B-B14F-4D97-AF65-F5344CB8AC3E}">
        <p14:creationId xmlns:p14="http://schemas.microsoft.com/office/powerpoint/2010/main" val="72463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/>
          </a:bodyPr>
          <a:lstStyle/>
          <a:p>
            <a:pPr algn="l"/>
            <a:r>
              <a:rPr lang="de-CH" dirty="0" err="1">
                <a:solidFill>
                  <a:srgbClr val="FF0000"/>
                </a:solidFill>
              </a:rPr>
              <a:t>Eval</a:t>
            </a:r>
            <a:r>
              <a:rPr lang="de-CH" dirty="0">
                <a:solidFill>
                  <a:srgbClr val="FF0000"/>
                </a:solidFill>
              </a:rPr>
              <a:t> abgeschlossen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Wie Kommunikation NN zu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komplex wären die möglichen Architekturen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Welche Trainingsdaten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Rechenaufwendig wäre das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Gut im Vergleich zum Mensch </a:t>
            </a:r>
            <a:br>
              <a:rPr lang="de-CH" sz="2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(Reaktionszeit, Qualität der Entscheidungen)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FD83AB-F9D1-4788-A257-A2D7117A090B}"/>
              </a:ext>
            </a:extLst>
          </p:cNvPr>
          <p:cNvSpPr/>
          <p:nvPr/>
        </p:nvSpPr>
        <p:spPr>
          <a:xfrm>
            <a:off x="152399" y="1408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/>
              <a:t>Welches game:</a:t>
            </a:r>
          </a:p>
          <a:p>
            <a:r>
              <a:rPr lang="de-CH" dirty="0"/>
              <a:t>Aufwand </a:t>
            </a:r>
            <a:r>
              <a:rPr lang="de-CH" dirty="0">
                <a:solidFill>
                  <a:schemeClr val="accent6"/>
                </a:solidFill>
              </a:rPr>
              <a:t>RS6</a:t>
            </a:r>
            <a:r>
              <a:rPr lang="de-CH" dirty="0"/>
              <a:t>, </a:t>
            </a:r>
            <a:r>
              <a:rPr lang="de-CH" dirty="0">
                <a:solidFill>
                  <a:schemeClr val="accent2"/>
                </a:solidFill>
              </a:rPr>
              <a:t>Minecraft</a:t>
            </a:r>
            <a:r>
              <a:rPr lang="de-CH" dirty="0"/>
              <a:t>, </a:t>
            </a:r>
            <a:r>
              <a:rPr lang="de-CH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20B65D-5F7A-478B-997E-43E3CA4AFEBA}"/>
              </a:ext>
            </a:extLst>
          </p:cNvPr>
          <p:cNvSpPr txBox="1">
            <a:spLocks/>
          </p:cNvSpPr>
          <p:nvPr/>
        </p:nvSpPr>
        <p:spPr>
          <a:xfrm>
            <a:off x="4730864" y="1182972"/>
            <a:ext cx="6752897" cy="1011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800" dirty="0">
                <a:solidFill>
                  <a:srgbClr val="FF0000"/>
                </a:solidFill>
              </a:rPr>
              <a:t>Minecraft wäre nicht wirklich einfacher als RS6 und CR als Handy Spiel bringt viele uninteressante Probleme mit sich.</a:t>
            </a:r>
          </a:p>
          <a:p>
            <a:pPr algn="l"/>
            <a:endParaRPr lang="de-CH" sz="1800" dirty="0">
              <a:solidFill>
                <a:srgbClr val="FF0000"/>
              </a:solidFill>
            </a:endParaRPr>
          </a:p>
          <a:p>
            <a:pPr algn="l"/>
            <a:r>
              <a:rPr lang="de-CH" sz="1800" dirty="0">
                <a:solidFill>
                  <a:srgbClr val="FF0000"/>
                </a:solidFill>
              </a:rPr>
              <a:t>Alle Punkte sind lösbar klassisch oder durch Skalierung des Zieles.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8" name="Untertitel 4">
            <a:extLst>
              <a:ext uri="{FF2B5EF4-FFF2-40B4-BE49-F238E27FC236}">
                <a16:creationId xmlns:a16="http://schemas.microsoft.com/office/drawing/2014/main" id="{7F278E61-B4F9-4D3B-B698-04E02F7B24A1}"/>
              </a:ext>
            </a:extLst>
          </p:cNvPr>
          <p:cNvSpPr txBox="1">
            <a:spLocks/>
          </p:cNvSpPr>
          <p:nvPr/>
        </p:nvSpPr>
        <p:spPr>
          <a:xfrm>
            <a:off x="6096000" y="3139535"/>
            <a:ext cx="5554718" cy="213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B050"/>
                </a:solidFill>
              </a:rPr>
              <a:t>Scan Codes, check time(</a:t>
            </a:r>
            <a:r>
              <a:rPr lang="de-DE" sz="2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sz="2000" dirty="0">
                <a:solidFill>
                  <a:srgbClr val="00B050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Diverse mögl. Mittel-sehr schwer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Streams/ YT </a:t>
            </a:r>
            <a:r>
              <a:rPr lang="de-CH" sz="2000" dirty="0" err="1">
                <a:solidFill>
                  <a:srgbClr val="00B050"/>
                </a:solidFill>
              </a:rPr>
              <a:t>vids</a:t>
            </a:r>
            <a:endParaRPr lang="de-CH" sz="2000" dirty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Gut machbar – sehr aufwendig(zeitintensiv)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Reaktionszeit schlecht, </a:t>
            </a:r>
            <a:r>
              <a:rPr lang="de-CH" sz="2000" dirty="0" err="1">
                <a:solidFill>
                  <a:srgbClr val="00B050"/>
                </a:solidFill>
              </a:rPr>
              <a:t>aim</a:t>
            </a:r>
            <a:r>
              <a:rPr lang="de-CH" sz="2000" dirty="0">
                <a:solidFill>
                  <a:srgbClr val="00B050"/>
                </a:solidFill>
              </a:rPr>
              <a:t> perfekt, Entscheidungen schlecht</a:t>
            </a:r>
          </a:p>
        </p:txBody>
      </p:sp>
    </p:spTree>
    <p:extLst>
      <p:ext uri="{BB962C8B-B14F-4D97-AF65-F5344CB8AC3E}">
        <p14:creationId xmlns:p14="http://schemas.microsoft.com/office/powerpoint/2010/main" val="14764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" y="162097"/>
            <a:ext cx="3667298" cy="970425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RS6: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3E18C81-C897-4FC8-8BAF-F7DB3F88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" y="1478135"/>
            <a:ext cx="5005648" cy="3654973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/>
              <a:t>Vergleichs Themen: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800" dirty="0"/>
              <a:t>Wie Kommunikation NN zu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komplex wären die möglichen Architekturen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Welche Trainingsdaten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Rechenaufwendig wäre das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Gut im Vergleich zum Mensch (Reaktionszeit, Qualität der Entscheidungen)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2EE48023-3D91-4AAF-8100-01E686120F4D}"/>
              </a:ext>
            </a:extLst>
          </p:cNvPr>
          <p:cNvSpPr txBox="1">
            <a:spLocks/>
          </p:cNvSpPr>
          <p:nvPr/>
        </p:nvSpPr>
        <p:spPr>
          <a:xfrm>
            <a:off x="5374702" y="1601513"/>
            <a:ext cx="6532419" cy="365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Gegner erkennen, aming…. Mehr wird schwierig, MINECRAFT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USB Mouse/ Keyboard immitation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Screenshot, Externe Kamera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Pya(</a:t>
            </a:r>
            <a:r>
              <a:rPr lang="de-DE" sz="1800" dirty="0">
                <a:solidFill>
                  <a:srgbClr val="FF0000"/>
                </a:solidFill>
              </a:rPr>
              <a:t>0.5</a:t>
            </a:r>
            <a:r>
              <a:rPr lang="de-DE" sz="1800" dirty="0"/>
              <a:t>), Win32gui(</a:t>
            </a:r>
            <a:r>
              <a:rPr lang="de-DE" sz="1800" dirty="0">
                <a:solidFill>
                  <a:srgbClr val="FF0000"/>
                </a:solidFill>
              </a:rPr>
              <a:t>~0.05</a:t>
            </a:r>
            <a:r>
              <a:rPr lang="de-DE" sz="1800" dirty="0"/>
              <a:t>), DirectX(), PyGTK(</a:t>
            </a:r>
            <a:r>
              <a:rPr lang="de-DE" sz="1800" dirty="0">
                <a:solidFill>
                  <a:srgbClr val="FF0000"/>
                </a:solidFill>
              </a:rPr>
              <a:t>0.1</a:t>
            </a:r>
            <a:r>
              <a:rPr lang="de-DE" sz="1800" dirty="0"/>
              <a:t>)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Nur Screen, weniger Auflösung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Lokation Gegner auf Screen, Mouse/ Keyboard</a:t>
            </a:r>
          </a:p>
        </p:txBody>
      </p:sp>
    </p:spTree>
    <p:extLst>
      <p:ext uri="{BB962C8B-B14F-4D97-AF65-F5344CB8AC3E}">
        <p14:creationId xmlns:p14="http://schemas.microsoft.com/office/powerpoint/2010/main" val="27182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" y="162097"/>
            <a:ext cx="3667298" cy="970425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Latenz: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" y="12137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CH" sz="1800" dirty="0"/>
              <a:t>Screenshot:</a:t>
            </a:r>
          </a:p>
          <a:p>
            <a:pPr algn="l"/>
            <a:r>
              <a:rPr lang="de-CH" sz="1800" dirty="0"/>
              <a:t>Win32gui, </a:t>
            </a:r>
            <a:r>
              <a:rPr lang="de-CH" sz="1800" dirty="0" err="1"/>
              <a:t>gtk</a:t>
            </a:r>
            <a:r>
              <a:rPr lang="de-CH" sz="1800" dirty="0"/>
              <a:t>, </a:t>
            </a:r>
            <a:r>
              <a:rPr lang="de-CH" sz="1800" dirty="0" err="1"/>
              <a:t>directx</a:t>
            </a:r>
            <a:endParaRPr lang="de-CH" sz="1800" dirty="0"/>
          </a:p>
          <a:p>
            <a:pPr algn="l"/>
            <a:r>
              <a:rPr lang="de-CH" sz="1800" dirty="0"/>
              <a:t>C oder C#, nicht so gute </a:t>
            </a:r>
            <a:r>
              <a:rPr lang="de-CH" sz="1800" dirty="0" err="1"/>
              <a:t>option</a:t>
            </a:r>
            <a:r>
              <a:rPr lang="de-CH" sz="1800" dirty="0"/>
              <a:t>, </a:t>
            </a:r>
            <a:r>
              <a:rPr lang="de-CH" sz="1800" dirty="0" err="1"/>
              <a:t>übertragung</a:t>
            </a:r>
            <a:r>
              <a:rPr lang="de-CH" sz="1800" dirty="0"/>
              <a:t>, fehlende </a:t>
            </a:r>
            <a:r>
              <a:rPr lang="de-CH" sz="1800" dirty="0" err="1"/>
              <a:t>imports</a:t>
            </a:r>
            <a:endParaRPr lang="de-CH" sz="1800" dirty="0"/>
          </a:p>
          <a:p>
            <a:pPr algn="l"/>
            <a:r>
              <a:rPr lang="de-CH" sz="1800" dirty="0"/>
              <a:t>Windows feature nutzen ??</a:t>
            </a:r>
          </a:p>
        </p:txBody>
      </p:sp>
    </p:spTree>
    <p:extLst>
      <p:ext uri="{BB962C8B-B14F-4D97-AF65-F5344CB8AC3E}">
        <p14:creationId xmlns:p14="http://schemas.microsoft.com/office/powerpoint/2010/main" val="9913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Learning Data: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3" y="2319815"/>
            <a:ext cx="10732832" cy="1655762"/>
          </a:xfrm>
        </p:spPr>
        <p:txBody>
          <a:bodyPr>
            <a:normAutofit/>
          </a:bodyPr>
          <a:lstStyle/>
          <a:p>
            <a:pPr algn="l"/>
            <a:r>
              <a:rPr lang="de-CH" sz="1800" dirty="0" err="1"/>
              <a:t>Afk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algo</a:t>
            </a:r>
            <a:r>
              <a:rPr lang="de-CH" sz="1800" dirty="0"/>
              <a:t> </a:t>
            </a:r>
            <a:r>
              <a:rPr lang="de-CH" sz="1800" b="1" dirty="0" err="1"/>
              <a:t>recognises</a:t>
            </a:r>
            <a:r>
              <a:rPr lang="de-CH" sz="1800" b="1" dirty="0"/>
              <a:t> </a:t>
            </a:r>
            <a:r>
              <a:rPr lang="de-CH" sz="1800" b="1" dirty="0" err="1"/>
              <a:t>pixel</a:t>
            </a:r>
            <a:r>
              <a:rPr lang="de-CH" sz="1800" b="1" dirty="0"/>
              <a:t> </a:t>
            </a:r>
            <a:r>
              <a:rPr lang="de-CH" sz="1800" b="1" dirty="0" err="1"/>
              <a:t>change</a:t>
            </a:r>
            <a:r>
              <a:rPr lang="de-CH" sz="1800" dirty="0"/>
              <a:t>		smoke, </a:t>
            </a:r>
            <a:r>
              <a:rPr lang="de-CH" sz="1800" dirty="0" err="1"/>
              <a:t>shaking</a:t>
            </a:r>
            <a:r>
              <a:rPr lang="de-CH" sz="1800" dirty="0"/>
              <a:t>, lack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bad</a:t>
            </a:r>
            <a:r>
              <a:rPr lang="de-CH" sz="1800" dirty="0"/>
              <a:t> </a:t>
            </a:r>
            <a:r>
              <a:rPr lang="de-CH" sz="1800" dirty="0" err="1"/>
              <a:t>resolution</a:t>
            </a:r>
            <a:endParaRPr lang="de-CH" sz="1800" dirty="0"/>
          </a:p>
          <a:p>
            <a:pPr algn="l"/>
            <a:r>
              <a:rPr lang="de-CH" sz="1800" dirty="0"/>
              <a:t>Hacking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algo</a:t>
            </a:r>
            <a:r>
              <a:rPr lang="de-CH" sz="1800" dirty="0"/>
              <a:t> </a:t>
            </a:r>
            <a:r>
              <a:rPr lang="de-CH" sz="1800" b="1" dirty="0" err="1"/>
              <a:t>recognise</a:t>
            </a:r>
            <a:r>
              <a:rPr lang="de-CH" sz="1800" b="1" dirty="0"/>
              <a:t> </a:t>
            </a:r>
            <a:r>
              <a:rPr lang="de-CH" sz="1800" b="1" dirty="0" err="1"/>
              <a:t>colored</a:t>
            </a:r>
            <a:r>
              <a:rPr lang="de-CH" sz="1800" b="1" dirty="0"/>
              <a:t> </a:t>
            </a:r>
            <a:r>
              <a:rPr lang="de-CH" sz="1800" b="1" dirty="0" err="1"/>
              <a:t>Hitboxes</a:t>
            </a:r>
            <a:r>
              <a:rPr lang="de-CH" sz="1800" b="1" dirty="0"/>
              <a:t>	</a:t>
            </a:r>
            <a:r>
              <a:rPr lang="de-CH" sz="1800" dirty="0"/>
              <a:t>lack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bad</a:t>
            </a:r>
            <a:r>
              <a:rPr lang="de-CH" sz="1800" dirty="0"/>
              <a:t> </a:t>
            </a:r>
            <a:r>
              <a:rPr lang="de-CH" sz="1800" dirty="0" err="1"/>
              <a:t>resolution</a:t>
            </a:r>
            <a:endParaRPr lang="de-CH" sz="1800" dirty="0"/>
          </a:p>
          <a:p>
            <a:pPr algn="l"/>
            <a:r>
              <a:rPr lang="de-CH" sz="1800" b="1" dirty="0" err="1"/>
              <a:t>AfterEffects</a:t>
            </a:r>
            <a:r>
              <a:rPr lang="de-CH" sz="1800" b="1" dirty="0"/>
              <a:t>/</a:t>
            </a:r>
            <a:r>
              <a:rPr lang="de-CH" sz="1800" b="1" dirty="0" err="1"/>
              <a:t>Fotoshop</a:t>
            </a:r>
            <a:r>
              <a:rPr lang="de-CH" sz="1800" b="1" dirty="0"/>
              <a:t> </a:t>
            </a:r>
            <a:r>
              <a:rPr lang="de-CH" sz="1800" dirty="0"/>
              <a:t>feature </a:t>
            </a:r>
            <a:r>
              <a:rPr lang="de-CH" sz="1800" dirty="0" err="1"/>
              <a:t>autorecognision</a:t>
            </a:r>
            <a:r>
              <a:rPr lang="de-CH" sz="1800" dirty="0"/>
              <a:t>		</a:t>
            </a:r>
            <a:r>
              <a:rPr lang="de-CH" sz="1800" dirty="0" err="1"/>
              <a:t>dont</a:t>
            </a:r>
            <a:r>
              <a:rPr lang="de-CH" sz="1800" dirty="0"/>
              <a:t> </a:t>
            </a:r>
            <a:r>
              <a:rPr lang="de-CH" sz="1800" dirty="0" err="1"/>
              <a:t>exist</a:t>
            </a:r>
            <a:r>
              <a:rPr lang="de-CH" sz="1800" dirty="0"/>
              <a:t> at all, </a:t>
            </a:r>
            <a:r>
              <a:rPr lang="de-CH" sz="1800" dirty="0" err="1"/>
              <a:t>costs</a:t>
            </a:r>
            <a:r>
              <a:rPr lang="de-CH" sz="1800" dirty="0"/>
              <a:t>, </a:t>
            </a:r>
            <a:r>
              <a:rPr lang="de-CH" sz="1800" dirty="0" err="1"/>
              <a:t>bunch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work</a:t>
            </a:r>
            <a:endParaRPr lang="de-CH" sz="1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8BCA18-59D5-4FC5-B7D1-707A6C6AF215}"/>
              </a:ext>
            </a:extLst>
          </p:cNvPr>
          <p:cNvSpPr txBox="1"/>
          <p:nvPr/>
        </p:nvSpPr>
        <p:spPr>
          <a:xfrm>
            <a:off x="299545" y="1056290"/>
            <a:ext cx="542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 genügend Lernbilder mit Lösung bereitstellen</a:t>
            </a:r>
          </a:p>
          <a:p>
            <a:r>
              <a:rPr lang="de-CH" dirty="0"/>
              <a:t>Ohne/Mit Gegner, insg. </a:t>
            </a:r>
            <a:r>
              <a:rPr lang="de-CH" dirty="0">
                <a:solidFill>
                  <a:srgbClr val="FF0000"/>
                </a:solidFill>
              </a:rPr>
              <a:t>Min 10’000</a:t>
            </a:r>
            <a:r>
              <a:rPr lang="de-CH" dirty="0"/>
              <a:t>, </a:t>
            </a:r>
            <a:r>
              <a:rPr lang="de-CH" dirty="0" err="1">
                <a:solidFill>
                  <a:srgbClr val="00B050"/>
                </a:solidFill>
              </a:rPr>
              <a:t>good</a:t>
            </a:r>
            <a:r>
              <a:rPr lang="de-CH" dirty="0">
                <a:solidFill>
                  <a:srgbClr val="00B050"/>
                </a:solidFill>
              </a:rPr>
              <a:t> 100’000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5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RS6 </a:t>
            </a:r>
            <a:r>
              <a:rPr lang="de-CH" dirty="0" err="1">
                <a:solidFill>
                  <a:srgbClr val="00B050"/>
                </a:solidFill>
              </a:rPr>
              <a:t>input</a:t>
            </a:r>
            <a:r>
              <a:rPr lang="de-CH" dirty="0">
                <a:solidFill>
                  <a:srgbClr val="00B050"/>
                </a:solidFill>
              </a:rPr>
              <a:t>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3" y="2319815"/>
            <a:ext cx="10732832" cy="1109185"/>
          </a:xfrm>
        </p:spPr>
        <p:txBody>
          <a:bodyPr>
            <a:normAutofit/>
          </a:bodyPr>
          <a:lstStyle/>
          <a:p>
            <a:pPr algn="l"/>
            <a:r>
              <a:rPr lang="de-CH" sz="1800" dirty="0"/>
              <a:t>USB </a:t>
            </a:r>
            <a:r>
              <a:rPr lang="de-CH" sz="1800" dirty="0" err="1"/>
              <a:t>port</a:t>
            </a:r>
            <a:r>
              <a:rPr lang="de-CH" sz="1800" dirty="0"/>
              <a:t> </a:t>
            </a:r>
            <a:r>
              <a:rPr lang="de-CH" sz="1800" dirty="0" err="1"/>
              <a:t>input</a:t>
            </a:r>
            <a:r>
              <a:rPr lang="de-CH" sz="1800" dirty="0"/>
              <a:t>,</a:t>
            </a:r>
          </a:p>
          <a:p>
            <a:pPr algn="l"/>
            <a:r>
              <a:rPr lang="de-CH" sz="1800" dirty="0"/>
              <a:t>Mouse/ Keyboard nachahmen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8BCA18-59D5-4FC5-B7D1-707A6C6AF215}"/>
              </a:ext>
            </a:extLst>
          </p:cNvPr>
          <p:cNvSpPr txBox="1"/>
          <p:nvPr/>
        </p:nvSpPr>
        <p:spPr>
          <a:xfrm>
            <a:off x="299545" y="1056290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 steuert K14 den Avatar, anti-</a:t>
            </a:r>
            <a:r>
              <a:rPr lang="de-CH" dirty="0" err="1"/>
              <a:t>cheat</a:t>
            </a:r>
            <a:r>
              <a:rPr lang="de-CH" dirty="0"/>
              <a:t> umgehen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7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75</Paragraphs>
  <Slides>10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K14</vt:lpstr>
      <vt:lpstr>Komm. Von K14 zu RS6</vt:lpstr>
      <vt:lpstr>Komm. Von K14 zu RS6</vt:lpstr>
      <vt:lpstr>Vorgehen RS6:</vt:lpstr>
      <vt:lpstr>Eval abgeschlossen</vt:lpstr>
      <vt:lpstr>RS6:</vt:lpstr>
      <vt:lpstr>Latenz:</vt:lpstr>
      <vt:lpstr>Learning Data:</vt:lpstr>
      <vt:lpstr>RS6 input:</vt:lpstr>
      <vt:lpstr>Net arch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K14</dc:title>
  <dc:creator>Raphael Theiler</dc:creator>
  <cp:lastModifiedBy>Raphael Theiler</cp:lastModifiedBy>
  <cp:revision>5</cp:revision>
  <dcterms:created xsi:type="dcterms:W3CDTF">2020-09-28T13:24:02Z</dcterms:created>
  <dcterms:modified xsi:type="dcterms:W3CDTF">2020-10-10T22:03:10Z</dcterms:modified>
</cp:coreProperties>
</file>