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1"/>
  </p:notesMasterIdLst>
  <p:sldIdLst>
    <p:sldId id="256" r:id="rId2"/>
    <p:sldId id="258" r:id="rId3"/>
    <p:sldId id="264" r:id="rId4"/>
    <p:sldId id="260" r:id="rId5"/>
    <p:sldId id="269" r:id="rId6"/>
    <p:sldId id="311" r:id="rId7"/>
    <p:sldId id="305" r:id="rId8"/>
    <p:sldId id="306" r:id="rId9"/>
    <p:sldId id="307" r:id="rId10"/>
    <p:sldId id="308" r:id="rId11"/>
    <p:sldId id="309" r:id="rId12"/>
    <p:sldId id="310" r:id="rId13"/>
    <p:sldId id="272" r:id="rId14"/>
    <p:sldId id="313" r:id="rId15"/>
    <p:sldId id="315" r:id="rId16"/>
    <p:sldId id="318" r:id="rId17"/>
    <p:sldId id="319" r:id="rId18"/>
    <p:sldId id="321" r:id="rId19"/>
    <p:sldId id="290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aven Pro" panose="020B0604020202020204" charset="0"/>
      <p:regular r:id="rId26"/>
      <p:bold r:id="rId27"/>
    </p:embeddedFont>
    <p:embeddedFont>
      <p:font typeface="Press Start 2P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8F008-F2F0-42C4-8017-0862B1156911}" v="34" dt="2025-07-21T10:13:15.248"/>
  </p1510:revLst>
</p1510:revInfo>
</file>

<file path=ppt/tableStyles.xml><?xml version="1.0" encoding="utf-8"?>
<a:tblStyleLst xmlns:a="http://schemas.openxmlformats.org/drawingml/2006/main" def="{4C27B30C-5B39-4736-AE78-8A591643233A}">
  <a:tblStyle styleId="{4C27B30C-5B39-4736-AE78-8A59164323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-Kristof Matzky" userId="491f476cd85d9dc5" providerId="LiveId" clId="{68A8F008-F2F0-42C4-8017-0862B1156911}"/>
    <pc:docChg chg="undo custSel delSld modSld">
      <pc:chgData name="Ole-Kristof Matzky" userId="491f476cd85d9dc5" providerId="LiveId" clId="{68A8F008-F2F0-42C4-8017-0862B1156911}" dt="2025-07-21T10:14:18.688" v="350" actId="1035"/>
      <pc:docMkLst>
        <pc:docMk/>
      </pc:docMkLst>
      <pc:sldChg chg="addSp modSp mod">
        <pc:chgData name="Ole-Kristof Matzky" userId="491f476cd85d9dc5" providerId="LiveId" clId="{68A8F008-F2F0-42C4-8017-0862B1156911}" dt="2025-07-21T10:14:18.688" v="350" actId="1035"/>
        <pc:sldMkLst>
          <pc:docMk/>
          <pc:sldMk cId="0" sldId="256"/>
        </pc:sldMkLst>
        <pc:spChg chg="add mod">
          <ac:chgData name="Ole-Kristof Matzky" userId="491f476cd85d9dc5" providerId="LiveId" clId="{68A8F008-F2F0-42C4-8017-0862B1156911}" dt="2025-07-21T10:14:18.688" v="350" actId="1035"/>
          <ac:spMkLst>
            <pc:docMk/>
            <pc:sldMk cId="0" sldId="256"/>
            <ac:spMk id="2" creationId="{E1DE59C4-AC77-3933-1EF2-8064D4579757}"/>
          </ac:spMkLst>
        </pc:spChg>
        <pc:spChg chg="mod">
          <ac:chgData name="Ole-Kristof Matzky" userId="491f476cd85d9dc5" providerId="LiveId" clId="{68A8F008-F2F0-42C4-8017-0862B1156911}" dt="2025-07-21T10:14:15.006" v="345" actId="1035"/>
          <ac:spMkLst>
            <pc:docMk/>
            <pc:sldMk cId="0" sldId="256"/>
            <ac:spMk id="964" creationId="{00000000-0000-0000-0000-000000000000}"/>
          </ac:spMkLst>
        </pc:spChg>
      </pc:sldChg>
      <pc:sldChg chg="addSp delSp modSp mod">
        <pc:chgData name="Ole-Kristof Matzky" userId="491f476cd85d9dc5" providerId="LiveId" clId="{68A8F008-F2F0-42C4-8017-0862B1156911}" dt="2025-07-21T07:51:01.722" v="44" actId="20577"/>
        <pc:sldMkLst>
          <pc:docMk/>
          <pc:sldMk cId="0" sldId="258"/>
        </pc:sldMkLst>
        <pc:spChg chg="add del mod">
          <ac:chgData name="Ole-Kristof Matzky" userId="491f476cd85d9dc5" providerId="LiveId" clId="{68A8F008-F2F0-42C4-8017-0862B1156911}" dt="2025-07-20T18:54:41.934" v="12" actId="478"/>
          <ac:spMkLst>
            <pc:docMk/>
            <pc:sldMk cId="0" sldId="258"/>
            <ac:spMk id="3" creationId="{4C1A6B5A-7D15-CF9E-533F-A13FBDAB4352}"/>
          </ac:spMkLst>
        </pc:spChg>
        <pc:spChg chg="add del mod">
          <ac:chgData name="Ole-Kristof Matzky" userId="491f476cd85d9dc5" providerId="LiveId" clId="{68A8F008-F2F0-42C4-8017-0862B1156911}" dt="2025-07-20T18:54:49.545" v="14" actId="478"/>
          <ac:spMkLst>
            <pc:docMk/>
            <pc:sldMk cId="0" sldId="258"/>
            <ac:spMk id="5" creationId="{779583C0-2900-D1A5-82CC-D4D7F6E52672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14" creationId="{58E46E12-645E-2C8D-90D5-298C1A7853B2}"/>
          </ac:spMkLst>
        </pc:spChg>
        <pc:spChg chg="del">
          <ac:chgData name="Ole-Kristof Matzky" userId="491f476cd85d9dc5" providerId="LiveId" clId="{68A8F008-F2F0-42C4-8017-0862B1156911}" dt="2025-07-20T18:54:35.215" v="10" actId="478"/>
          <ac:spMkLst>
            <pc:docMk/>
            <pc:sldMk cId="0" sldId="258"/>
            <ac:spMk id="15" creationId="{5A5D6087-E4D7-30CD-2C95-1B5503BF57FA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16" creationId="{078234B9-592B-EEAB-725E-1000FA01208A}"/>
          </ac:spMkLst>
        </pc:spChg>
        <pc:spChg chg="del mod">
          <ac:chgData name="Ole-Kristof Matzky" userId="491f476cd85d9dc5" providerId="LiveId" clId="{68A8F008-F2F0-42C4-8017-0862B1156911}" dt="2025-07-20T18:54:30.690" v="9" actId="478"/>
          <ac:spMkLst>
            <pc:docMk/>
            <pc:sldMk cId="0" sldId="258"/>
            <ac:spMk id="17" creationId="{CE85FF1C-B7F1-6401-983F-C4AFF8B34BA7}"/>
          </ac:spMkLst>
        </pc:spChg>
        <pc:spChg chg="mod">
          <ac:chgData name="Ole-Kristof Matzky" userId="491f476cd85d9dc5" providerId="LiveId" clId="{68A8F008-F2F0-42C4-8017-0862B1156911}" dt="2025-07-21T07:51:01.722" v="44" actId="20577"/>
          <ac:spMkLst>
            <pc:docMk/>
            <pc:sldMk cId="0" sldId="258"/>
            <ac:spMk id="976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77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78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79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80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81" creationId="{00000000-0000-0000-0000-000000000000}"/>
          </ac:spMkLst>
        </pc:spChg>
        <pc:spChg chg="del">
          <ac:chgData name="Ole-Kristof Matzky" userId="491f476cd85d9dc5" providerId="LiveId" clId="{68A8F008-F2F0-42C4-8017-0862B1156911}" dt="2025-07-20T18:54:38.627" v="11" actId="478"/>
          <ac:spMkLst>
            <pc:docMk/>
            <pc:sldMk cId="0" sldId="258"/>
            <ac:spMk id="982" creationId="{00000000-0000-0000-0000-000000000000}"/>
          </ac:spMkLst>
        </pc:spChg>
        <pc:spChg chg="mod">
          <ac:chgData name="Ole-Kristof Matzky" userId="491f476cd85d9dc5" providerId="LiveId" clId="{68A8F008-F2F0-42C4-8017-0862B1156911}" dt="2025-07-20T18:55:18.912" v="16" actId="1076"/>
          <ac:spMkLst>
            <pc:docMk/>
            <pc:sldMk cId="0" sldId="258"/>
            <ac:spMk id="983" creationId="{00000000-0000-0000-0000-000000000000}"/>
          </ac:spMkLst>
        </pc:spChg>
        <pc:spChg chg="del">
          <ac:chgData name="Ole-Kristof Matzky" userId="491f476cd85d9dc5" providerId="LiveId" clId="{68A8F008-F2F0-42C4-8017-0862B1156911}" dt="2025-07-20T18:54:45.691" v="13" actId="478"/>
          <ac:spMkLst>
            <pc:docMk/>
            <pc:sldMk cId="0" sldId="258"/>
            <ac:spMk id="988" creationId="{00000000-0000-0000-0000-000000000000}"/>
          </ac:spMkLst>
        </pc:spChg>
      </pc:sldChg>
      <pc:sldChg chg="modTransition">
        <pc:chgData name="Ole-Kristof Matzky" userId="491f476cd85d9dc5" providerId="LiveId" clId="{68A8F008-F2F0-42C4-8017-0862B1156911}" dt="2025-07-20T18:55:29.642" v="18"/>
        <pc:sldMkLst>
          <pc:docMk/>
          <pc:sldMk cId="0" sldId="264"/>
        </pc:sldMkLst>
      </pc:sldChg>
      <pc:sldChg chg="modTransition">
        <pc:chgData name="Ole-Kristof Matzky" userId="491f476cd85d9dc5" providerId="LiveId" clId="{68A8F008-F2F0-42C4-8017-0862B1156911}" dt="2025-07-20T18:55:34.930" v="20"/>
        <pc:sldMkLst>
          <pc:docMk/>
          <pc:sldMk cId="0" sldId="269"/>
        </pc:sldMkLst>
      </pc:sldChg>
      <pc:sldChg chg="modTransition">
        <pc:chgData name="Ole-Kristof Matzky" userId="491f476cd85d9dc5" providerId="LiveId" clId="{68A8F008-F2F0-42C4-8017-0862B1156911}" dt="2025-07-20T18:55:43.912" v="22"/>
        <pc:sldMkLst>
          <pc:docMk/>
          <pc:sldMk cId="0" sldId="272"/>
        </pc:sldMkLst>
      </pc:sldChg>
      <pc:sldChg chg="del">
        <pc:chgData name="Ole-Kristof Matzky" userId="491f476cd85d9dc5" providerId="LiveId" clId="{68A8F008-F2F0-42C4-8017-0862B1156911}" dt="2025-07-20T18:54:02.505" v="0" actId="47"/>
        <pc:sldMkLst>
          <pc:docMk/>
          <pc:sldMk cId="0" sldId="283"/>
        </pc:sldMkLst>
      </pc:sldChg>
      <pc:sldChg chg="modSp mod modTransition">
        <pc:chgData name="Ole-Kristof Matzky" userId="491f476cd85d9dc5" providerId="LiveId" clId="{68A8F008-F2F0-42C4-8017-0862B1156911}" dt="2025-07-21T09:50:14.262" v="216" actId="5793"/>
        <pc:sldMkLst>
          <pc:docMk/>
          <pc:sldMk cId="0" sldId="290"/>
        </pc:sldMkLst>
        <pc:spChg chg="mod">
          <ac:chgData name="Ole-Kristof Matzky" userId="491f476cd85d9dc5" providerId="LiveId" clId="{68A8F008-F2F0-42C4-8017-0862B1156911}" dt="2025-07-21T09:50:14.262" v="216" actId="5793"/>
          <ac:spMkLst>
            <pc:docMk/>
            <pc:sldMk cId="0" sldId="290"/>
            <ac:spMk id="1699" creationId="{00000000-0000-0000-0000-000000000000}"/>
          </ac:spMkLst>
        </pc:spChg>
      </pc:sldChg>
      <pc:sldChg chg="addSp delSp modSp mod modTransition">
        <pc:chgData name="Ole-Kristof Matzky" userId="491f476cd85d9dc5" providerId="LiveId" clId="{68A8F008-F2F0-42C4-8017-0862B1156911}" dt="2025-07-21T07:57:15.409" v="88"/>
        <pc:sldMkLst>
          <pc:docMk/>
          <pc:sldMk cId="322729871" sldId="305"/>
        </pc:sldMkLst>
        <pc:spChg chg="add del mod">
          <ac:chgData name="Ole-Kristof Matzky" userId="491f476cd85d9dc5" providerId="LiveId" clId="{68A8F008-F2F0-42C4-8017-0862B1156911}" dt="2025-07-21T07:55:22.590" v="71" actId="478"/>
          <ac:spMkLst>
            <pc:docMk/>
            <pc:sldMk cId="322729871" sldId="305"/>
            <ac:spMk id="3" creationId="{F2A6EA55-2545-E13D-910D-290FA336660A}"/>
          </ac:spMkLst>
        </pc:spChg>
        <pc:spChg chg="del">
          <ac:chgData name="Ole-Kristof Matzky" userId="491f476cd85d9dc5" providerId="LiveId" clId="{68A8F008-F2F0-42C4-8017-0862B1156911}" dt="2025-07-21T07:55:17.585" v="69" actId="478"/>
          <ac:spMkLst>
            <pc:docMk/>
            <pc:sldMk cId="322729871" sldId="305"/>
            <ac:spMk id="4" creationId="{8396FC96-56A6-F833-07D8-48CC5E67E67B}"/>
          </ac:spMkLst>
        </pc:spChg>
        <pc:spChg chg="add del mod">
          <ac:chgData name="Ole-Kristof Matzky" userId="491f476cd85d9dc5" providerId="LiveId" clId="{68A8F008-F2F0-42C4-8017-0862B1156911}" dt="2025-07-21T07:57:14.486" v="87" actId="478"/>
          <ac:spMkLst>
            <pc:docMk/>
            <pc:sldMk cId="322729871" sldId="305"/>
            <ac:spMk id="20" creationId="{FEF66426-35E7-BFFD-C5F4-B55D1F43CEFD}"/>
          </ac:spMkLst>
        </pc:spChg>
        <pc:spChg chg="add mod">
          <ac:chgData name="Ole-Kristof Matzky" userId="491f476cd85d9dc5" providerId="LiveId" clId="{68A8F008-F2F0-42C4-8017-0862B1156911}" dt="2025-07-21T07:57:15.409" v="88"/>
          <ac:spMkLst>
            <pc:docMk/>
            <pc:sldMk cId="322729871" sldId="305"/>
            <ac:spMk id="21" creationId="{3E062266-170A-C3F8-0040-46F3348DB529}"/>
          </ac:spMkLst>
        </pc:spChg>
      </pc:sldChg>
      <pc:sldChg chg="addSp delSp modSp mod">
        <pc:chgData name="Ole-Kristof Matzky" userId="491f476cd85d9dc5" providerId="LiveId" clId="{68A8F008-F2F0-42C4-8017-0862B1156911}" dt="2025-07-21T07:57:21.249" v="90"/>
        <pc:sldMkLst>
          <pc:docMk/>
          <pc:sldMk cId="874613557" sldId="306"/>
        </pc:sldMkLst>
        <pc:spChg chg="del">
          <ac:chgData name="Ole-Kristof Matzky" userId="491f476cd85d9dc5" providerId="LiveId" clId="{68A8F008-F2F0-42C4-8017-0862B1156911}" dt="2025-07-21T07:55:27.727" v="72" actId="478"/>
          <ac:spMkLst>
            <pc:docMk/>
            <pc:sldMk cId="874613557" sldId="306"/>
            <ac:spMk id="4" creationId="{C62D244C-F740-952A-0810-3E7EE5F872F7}"/>
          </ac:spMkLst>
        </pc:spChg>
        <pc:spChg chg="add del mod">
          <ac:chgData name="Ole-Kristof Matzky" userId="491f476cd85d9dc5" providerId="LiveId" clId="{68A8F008-F2F0-42C4-8017-0862B1156911}" dt="2025-07-21T07:55:33.299" v="74" actId="478"/>
          <ac:spMkLst>
            <pc:docMk/>
            <pc:sldMk cId="874613557" sldId="306"/>
            <ac:spMk id="21" creationId="{AACE3653-8639-4035-9A19-6F0ACCFF6EE5}"/>
          </ac:spMkLst>
        </pc:spChg>
        <pc:spChg chg="add del mod">
          <ac:chgData name="Ole-Kristof Matzky" userId="491f476cd85d9dc5" providerId="LiveId" clId="{68A8F008-F2F0-42C4-8017-0862B1156911}" dt="2025-07-21T07:57:20.548" v="89" actId="478"/>
          <ac:spMkLst>
            <pc:docMk/>
            <pc:sldMk cId="874613557" sldId="306"/>
            <ac:spMk id="22" creationId="{BD0E08E9-D2EE-FFC3-A646-3CCFA0740B3B}"/>
          </ac:spMkLst>
        </pc:spChg>
        <pc:spChg chg="add mod">
          <ac:chgData name="Ole-Kristof Matzky" userId="491f476cd85d9dc5" providerId="LiveId" clId="{68A8F008-F2F0-42C4-8017-0862B1156911}" dt="2025-07-21T07:57:21.249" v="90"/>
          <ac:spMkLst>
            <pc:docMk/>
            <pc:sldMk cId="874613557" sldId="306"/>
            <ac:spMk id="25" creationId="{E1C8BDD2-37B3-8DB6-DA58-24EDA45FADCE}"/>
          </ac:spMkLst>
        </pc:spChg>
      </pc:sldChg>
      <pc:sldChg chg="addSp delSp modSp mod">
        <pc:chgData name="Ole-Kristof Matzky" userId="491f476cd85d9dc5" providerId="LiveId" clId="{68A8F008-F2F0-42C4-8017-0862B1156911}" dt="2025-07-21T07:57:27.838" v="92"/>
        <pc:sldMkLst>
          <pc:docMk/>
          <pc:sldMk cId="3282361951" sldId="307"/>
        </pc:sldMkLst>
        <pc:spChg chg="del">
          <ac:chgData name="Ole-Kristof Matzky" userId="491f476cd85d9dc5" providerId="LiveId" clId="{68A8F008-F2F0-42C4-8017-0862B1156911}" dt="2025-07-21T07:55:39.203" v="75" actId="478"/>
          <ac:spMkLst>
            <pc:docMk/>
            <pc:sldMk cId="3282361951" sldId="307"/>
            <ac:spMk id="4" creationId="{1A202558-3192-C213-782C-068B0B3C4E63}"/>
          </ac:spMkLst>
        </pc:spChg>
        <pc:spChg chg="add del mod">
          <ac:chgData name="Ole-Kristof Matzky" userId="491f476cd85d9dc5" providerId="LiveId" clId="{68A8F008-F2F0-42C4-8017-0862B1156911}" dt="2025-07-21T07:55:42.533" v="77" actId="478"/>
          <ac:spMkLst>
            <pc:docMk/>
            <pc:sldMk cId="3282361951" sldId="307"/>
            <ac:spMk id="25" creationId="{2EC2E757-1BCC-512F-58F5-50F81B5A9AD9}"/>
          </ac:spMkLst>
        </pc:spChg>
        <pc:spChg chg="add del mod">
          <ac:chgData name="Ole-Kristof Matzky" userId="491f476cd85d9dc5" providerId="LiveId" clId="{68A8F008-F2F0-42C4-8017-0862B1156911}" dt="2025-07-21T07:57:27.102" v="91" actId="478"/>
          <ac:spMkLst>
            <pc:docMk/>
            <pc:sldMk cId="3282361951" sldId="307"/>
            <ac:spMk id="26" creationId="{C90B2BE5-0BF6-268F-1217-EC9AC1DF8892}"/>
          </ac:spMkLst>
        </pc:spChg>
        <pc:spChg chg="add mod">
          <ac:chgData name="Ole-Kristof Matzky" userId="491f476cd85d9dc5" providerId="LiveId" clId="{68A8F008-F2F0-42C4-8017-0862B1156911}" dt="2025-07-21T07:57:27.838" v="92"/>
          <ac:spMkLst>
            <pc:docMk/>
            <pc:sldMk cId="3282361951" sldId="307"/>
            <ac:spMk id="27" creationId="{1F737E0B-CCE9-0792-BA79-569036CFDD35}"/>
          </ac:spMkLst>
        </pc:spChg>
      </pc:sldChg>
      <pc:sldChg chg="addSp delSp modSp mod">
        <pc:chgData name="Ole-Kristof Matzky" userId="491f476cd85d9dc5" providerId="LiveId" clId="{68A8F008-F2F0-42C4-8017-0862B1156911}" dt="2025-07-21T07:57:41.981" v="95" actId="478"/>
        <pc:sldMkLst>
          <pc:docMk/>
          <pc:sldMk cId="428517123" sldId="308"/>
        </pc:sldMkLst>
        <pc:spChg chg="del">
          <ac:chgData name="Ole-Kristof Matzky" userId="491f476cd85d9dc5" providerId="LiveId" clId="{68A8F008-F2F0-42C4-8017-0862B1156911}" dt="2025-07-21T07:57:37.448" v="93" actId="478"/>
          <ac:spMkLst>
            <pc:docMk/>
            <pc:sldMk cId="428517123" sldId="308"/>
            <ac:spMk id="4" creationId="{CF529058-D956-7BF8-14F9-4342F5E2500A}"/>
          </ac:spMkLst>
        </pc:spChg>
        <pc:spChg chg="add del mod">
          <ac:chgData name="Ole-Kristof Matzky" userId="491f476cd85d9dc5" providerId="LiveId" clId="{68A8F008-F2F0-42C4-8017-0862B1156911}" dt="2025-07-21T07:57:41.981" v="95" actId="478"/>
          <ac:spMkLst>
            <pc:docMk/>
            <pc:sldMk cId="428517123" sldId="308"/>
            <ac:spMk id="27" creationId="{02013ED3-90DC-AD38-4316-C18D6EB63F74}"/>
          </ac:spMkLst>
        </pc:spChg>
        <pc:spChg chg="add mod">
          <ac:chgData name="Ole-Kristof Matzky" userId="491f476cd85d9dc5" providerId="LiveId" clId="{68A8F008-F2F0-42C4-8017-0862B1156911}" dt="2025-07-21T07:57:38.900" v="94"/>
          <ac:spMkLst>
            <pc:docMk/>
            <pc:sldMk cId="428517123" sldId="308"/>
            <ac:spMk id="28" creationId="{04E09050-4B18-7CAE-407B-434D52D33EC4}"/>
          </ac:spMkLst>
        </pc:spChg>
      </pc:sldChg>
      <pc:sldChg chg="addSp delSp modSp mod">
        <pc:chgData name="Ole-Kristof Matzky" userId="491f476cd85d9dc5" providerId="LiveId" clId="{68A8F008-F2F0-42C4-8017-0862B1156911}" dt="2025-07-21T08:16:06.923" v="200" actId="1038"/>
        <pc:sldMkLst>
          <pc:docMk/>
          <pc:sldMk cId="1407705908" sldId="309"/>
        </pc:sldMkLst>
        <pc:spChg chg="del">
          <ac:chgData name="Ole-Kristof Matzky" userId="491f476cd85d9dc5" providerId="LiveId" clId="{68A8F008-F2F0-42C4-8017-0862B1156911}" dt="2025-07-21T07:57:48.696" v="96" actId="478"/>
          <ac:spMkLst>
            <pc:docMk/>
            <pc:sldMk cId="1407705908" sldId="309"/>
            <ac:spMk id="4" creationId="{C9BC410E-E385-E7DB-BB85-B426E5F267A8}"/>
          </ac:spMkLst>
        </pc:spChg>
        <pc:spChg chg="mod">
          <ac:chgData name="Ole-Kristof Matzky" userId="491f476cd85d9dc5" providerId="LiveId" clId="{68A8F008-F2F0-42C4-8017-0862B1156911}" dt="2025-07-21T08:16:06.923" v="200" actId="1038"/>
          <ac:spMkLst>
            <pc:docMk/>
            <pc:sldMk cId="1407705908" sldId="309"/>
            <ac:spMk id="28" creationId="{9B120F7C-2042-4970-02D8-3B211916FB09}"/>
          </ac:spMkLst>
        </pc:spChg>
        <pc:spChg chg="add del mod">
          <ac:chgData name="Ole-Kristof Matzky" userId="491f476cd85d9dc5" providerId="LiveId" clId="{68A8F008-F2F0-42C4-8017-0862B1156911}" dt="2025-07-21T07:57:52.348" v="98" actId="478"/>
          <ac:spMkLst>
            <pc:docMk/>
            <pc:sldMk cId="1407705908" sldId="309"/>
            <ac:spMk id="30" creationId="{B2CA175F-1F88-9CC4-4392-C857DBF9C94B}"/>
          </ac:spMkLst>
        </pc:spChg>
        <pc:spChg chg="add mod">
          <ac:chgData name="Ole-Kristof Matzky" userId="491f476cd85d9dc5" providerId="LiveId" clId="{68A8F008-F2F0-42C4-8017-0862B1156911}" dt="2025-07-21T07:57:49.745" v="97"/>
          <ac:spMkLst>
            <pc:docMk/>
            <pc:sldMk cId="1407705908" sldId="309"/>
            <ac:spMk id="31" creationId="{7DCE6959-8F71-3617-BE90-88DA70135F19}"/>
          </ac:spMkLst>
        </pc:spChg>
      </pc:sldChg>
      <pc:sldChg chg="addSp delSp modSp mod">
        <pc:chgData name="Ole-Kristof Matzky" userId="491f476cd85d9dc5" providerId="LiveId" clId="{68A8F008-F2F0-42C4-8017-0862B1156911}" dt="2025-07-21T08:16:33.618" v="205" actId="1038"/>
        <pc:sldMkLst>
          <pc:docMk/>
          <pc:sldMk cId="2378129223" sldId="310"/>
        </pc:sldMkLst>
        <pc:spChg chg="del">
          <ac:chgData name="Ole-Kristof Matzky" userId="491f476cd85d9dc5" providerId="LiveId" clId="{68A8F008-F2F0-42C4-8017-0862B1156911}" dt="2025-07-21T07:57:57.842" v="99" actId="478"/>
          <ac:spMkLst>
            <pc:docMk/>
            <pc:sldMk cId="2378129223" sldId="310"/>
            <ac:spMk id="4" creationId="{4A31D6CB-43F5-6CFF-3B50-A3F0118F438E}"/>
          </ac:spMkLst>
        </pc:spChg>
        <pc:spChg chg="add del mod">
          <ac:chgData name="Ole-Kristof Matzky" userId="491f476cd85d9dc5" providerId="LiveId" clId="{68A8F008-F2F0-42C4-8017-0862B1156911}" dt="2025-07-21T07:58:02.059" v="101" actId="478"/>
          <ac:spMkLst>
            <pc:docMk/>
            <pc:sldMk cId="2378129223" sldId="310"/>
            <ac:spMk id="25" creationId="{1C65D953-39EA-01E9-3930-CF462C7C1FC9}"/>
          </ac:spMkLst>
        </pc:spChg>
        <pc:spChg chg="add mod">
          <ac:chgData name="Ole-Kristof Matzky" userId="491f476cd85d9dc5" providerId="LiveId" clId="{68A8F008-F2F0-42C4-8017-0862B1156911}" dt="2025-07-21T07:57:58.769" v="100"/>
          <ac:spMkLst>
            <pc:docMk/>
            <pc:sldMk cId="2378129223" sldId="310"/>
            <ac:spMk id="27" creationId="{3F03753A-558B-C724-E10C-7C143C71ADFE}"/>
          </ac:spMkLst>
        </pc:spChg>
        <pc:spChg chg="mod">
          <ac:chgData name="Ole-Kristof Matzky" userId="491f476cd85d9dc5" providerId="LiveId" clId="{68A8F008-F2F0-42C4-8017-0862B1156911}" dt="2025-07-21T08:16:19.931" v="202" actId="1038"/>
          <ac:spMkLst>
            <pc:docMk/>
            <pc:sldMk cId="2378129223" sldId="310"/>
            <ac:spMk id="28" creationId="{A16E9AF1-7D31-294B-EE53-63F34E038645}"/>
          </ac:spMkLst>
        </pc:spChg>
        <pc:spChg chg="mod">
          <ac:chgData name="Ole-Kristof Matzky" userId="491f476cd85d9dc5" providerId="LiveId" clId="{68A8F008-F2F0-42C4-8017-0862B1156911}" dt="2025-07-21T08:16:33.618" v="205" actId="1038"/>
          <ac:spMkLst>
            <pc:docMk/>
            <pc:sldMk cId="2378129223" sldId="310"/>
            <ac:spMk id="29" creationId="{B734E9EA-806A-FA33-C460-F1E9E8B15CEF}"/>
          </ac:spMkLst>
        </pc:spChg>
      </pc:sldChg>
      <pc:sldChg chg="addSp delSp modSp mod">
        <pc:chgData name="Ole-Kristof Matzky" userId="491f476cd85d9dc5" providerId="LiveId" clId="{68A8F008-F2F0-42C4-8017-0862B1156911}" dt="2025-07-21T07:56:42.252" v="86" actId="478"/>
        <pc:sldMkLst>
          <pc:docMk/>
          <pc:sldMk cId="3347642460" sldId="311"/>
        </pc:sldMkLst>
        <pc:spChg chg="add mod">
          <ac:chgData name="Ole-Kristof Matzky" userId="491f476cd85d9dc5" providerId="LiveId" clId="{68A8F008-F2F0-42C4-8017-0862B1156911}" dt="2025-07-21T07:54:55.635" v="62"/>
          <ac:spMkLst>
            <pc:docMk/>
            <pc:sldMk cId="3347642460" sldId="311"/>
            <ac:spMk id="2" creationId="{B989D98B-DA6B-BD1A-D15E-B89C66E885E9}"/>
          </ac:spMkLst>
        </pc:spChg>
        <pc:spChg chg="del mod">
          <ac:chgData name="Ole-Kristof Matzky" userId="491f476cd85d9dc5" providerId="LiveId" clId="{68A8F008-F2F0-42C4-8017-0862B1156911}" dt="2025-07-21T07:56:04.566" v="78" actId="478"/>
          <ac:spMkLst>
            <pc:docMk/>
            <pc:sldMk cId="3347642460" sldId="311"/>
            <ac:spMk id="4" creationId="{69745212-2DD4-B5A1-3204-58223C5C9962}"/>
          </ac:spMkLst>
        </pc:spChg>
        <pc:spChg chg="add del mod">
          <ac:chgData name="Ole-Kristof Matzky" userId="491f476cd85d9dc5" providerId="LiveId" clId="{68A8F008-F2F0-42C4-8017-0862B1156911}" dt="2025-07-21T07:56:42.252" v="86" actId="478"/>
          <ac:spMkLst>
            <pc:docMk/>
            <pc:sldMk cId="3347642460" sldId="311"/>
            <ac:spMk id="6" creationId="{095109E4-6703-A9EF-733E-EEB8D018EFC4}"/>
          </ac:spMkLst>
        </pc:spChg>
        <pc:spChg chg="add mod">
          <ac:chgData name="Ole-Kristof Matzky" userId="491f476cd85d9dc5" providerId="LiveId" clId="{68A8F008-F2F0-42C4-8017-0862B1156911}" dt="2025-07-21T07:56:38.450" v="85" actId="1076"/>
          <ac:spMkLst>
            <pc:docMk/>
            <pc:sldMk cId="3347642460" sldId="311"/>
            <ac:spMk id="8" creationId="{3019362E-7615-9581-4EEE-AAAA2B1ACB82}"/>
          </ac:spMkLst>
        </pc:spChg>
      </pc:sldChg>
      <pc:sldChg chg="addSp modSp mod">
        <pc:chgData name="Ole-Kristof Matzky" userId="491f476cd85d9dc5" providerId="LiveId" clId="{68A8F008-F2F0-42C4-8017-0862B1156911}" dt="2025-07-21T08:06:25.723" v="197" actId="1036"/>
        <pc:sldMkLst>
          <pc:docMk/>
          <pc:sldMk cId="2684244696" sldId="313"/>
        </pc:sldMkLst>
        <pc:picChg chg="add mod">
          <ac:chgData name="Ole-Kristof Matzky" userId="491f476cd85d9dc5" providerId="LiveId" clId="{68A8F008-F2F0-42C4-8017-0862B1156911}" dt="2025-07-21T08:06:25.723" v="197" actId="1036"/>
          <ac:picMkLst>
            <pc:docMk/>
            <pc:sldMk cId="2684244696" sldId="313"/>
            <ac:picMk id="2" creationId="{EDF09807-8FEF-21ED-7E94-8748DDC77697}"/>
          </ac:picMkLst>
        </pc:picChg>
      </pc:sldChg>
      <pc:sldChg chg="del">
        <pc:chgData name="Ole-Kristof Matzky" userId="491f476cd85d9dc5" providerId="LiveId" clId="{68A8F008-F2F0-42C4-8017-0862B1156911}" dt="2025-07-21T07:48:21.147" v="27" actId="47"/>
        <pc:sldMkLst>
          <pc:docMk/>
          <pc:sldMk cId="4034297790" sldId="314"/>
        </pc:sldMkLst>
      </pc:sldChg>
      <pc:sldChg chg="del">
        <pc:chgData name="Ole-Kristof Matzky" userId="491f476cd85d9dc5" providerId="LiveId" clId="{68A8F008-F2F0-42C4-8017-0862B1156911}" dt="2025-07-20T18:54:04.851" v="1" actId="47"/>
        <pc:sldMkLst>
          <pc:docMk/>
          <pc:sldMk cId="3667544465" sldId="316"/>
        </pc:sldMkLst>
      </pc:sldChg>
      <pc:sldChg chg="del">
        <pc:chgData name="Ole-Kristof Matzky" userId="491f476cd85d9dc5" providerId="LiveId" clId="{68A8F008-F2F0-42C4-8017-0862B1156911}" dt="2025-07-20T18:54:07.858" v="2" actId="47"/>
        <pc:sldMkLst>
          <pc:docMk/>
          <pc:sldMk cId="2179508789" sldId="317"/>
        </pc:sldMkLst>
      </pc:sldChg>
      <pc:sldChg chg="modSp mod modTransition">
        <pc:chgData name="Ole-Kristof Matzky" userId="491f476cd85d9dc5" providerId="LiveId" clId="{68A8F008-F2F0-42C4-8017-0862B1156911}" dt="2025-07-20T18:55:50.359" v="24"/>
        <pc:sldMkLst>
          <pc:docMk/>
          <pc:sldMk cId="2253132473" sldId="318"/>
        </pc:sldMkLst>
        <pc:spChg chg="mod">
          <ac:chgData name="Ole-Kristof Matzky" userId="491f476cd85d9dc5" providerId="LiveId" clId="{68A8F008-F2F0-42C4-8017-0862B1156911}" dt="2025-07-20T18:54:11.438" v="4" actId="20577"/>
          <ac:spMkLst>
            <pc:docMk/>
            <pc:sldMk cId="2253132473" sldId="318"/>
            <ac:spMk id="1064" creationId="{6A43FB34-5D9A-79BD-372B-6F231BFCA07D}"/>
          </ac:spMkLst>
        </pc:spChg>
      </pc:sldChg>
      <pc:sldChg chg="modAnim">
        <pc:chgData name="Ole-Kristof Matzky" userId="491f476cd85d9dc5" providerId="LiveId" clId="{68A8F008-F2F0-42C4-8017-0862B1156911}" dt="2025-07-21T07:48:38.847" v="28"/>
        <pc:sldMkLst>
          <pc:docMk/>
          <pc:sldMk cId="819602393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ace710277d_0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ace710277d_0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6ed1d3ee59_0_10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6ed1d3ee59_0_10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ad10344254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ad10344254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ad10344254_0_17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ad10344254_0_17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>
          <a:extLst>
            <a:ext uri="{FF2B5EF4-FFF2-40B4-BE49-F238E27FC236}">
              <a16:creationId xmlns:a16="http://schemas.microsoft.com/office/drawing/2014/main" id="{B78A233C-BD2D-7D36-59D8-E9EA91253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ad94538a3f_0_8:notes">
            <a:extLst>
              <a:ext uri="{FF2B5EF4-FFF2-40B4-BE49-F238E27FC236}">
                <a16:creationId xmlns:a16="http://schemas.microsoft.com/office/drawing/2014/main" id="{C7778759-724C-D93B-29A4-5368EC9A0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ad94538a3f_0_8:notes">
            <a:extLst>
              <a:ext uri="{FF2B5EF4-FFF2-40B4-BE49-F238E27FC236}">
                <a16:creationId xmlns:a16="http://schemas.microsoft.com/office/drawing/2014/main" id="{490F8595-844B-6407-1E27-07FBF1310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92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ad10344254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ad10344254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358902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948617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97255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57017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9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8972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17944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769155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94861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538332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5307509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5897255" y="4239249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486970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07668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9" y="3637064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257017" y="3637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666240" y="363586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9" y="3034023"/>
            <a:ext cx="295338" cy="302004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" y="243186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46774" y="423987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846774" y="303468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-51" y="1784888"/>
            <a:ext cx="295369" cy="302004"/>
          </a:xfrm>
          <a:custGeom>
            <a:avLst/>
            <a:gdLst/>
            <a:ahLst/>
            <a:cxnLst/>
            <a:rect l="l" t="t" r="r" b="b"/>
            <a:pathLst>
              <a:path w="9515" h="10579" extrusionOk="0">
                <a:moveTo>
                  <a:pt x="1" y="1"/>
                </a:moveTo>
                <a:lnTo>
                  <a:pt x="1" y="10579"/>
                </a:lnTo>
                <a:lnTo>
                  <a:pt x="9515" y="10579"/>
                </a:lnTo>
                <a:lnTo>
                  <a:pt x="9515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90611" y="3034023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90637" y="36370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-5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590169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179931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1768929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353834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128530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717807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308000" y="4840551"/>
            <a:ext cx="294438" cy="301148"/>
          </a:xfrm>
          <a:custGeom>
            <a:avLst/>
            <a:gdLst/>
            <a:ahLst/>
            <a:cxnLst/>
            <a:rect l="l" t="t" r="r" b="b"/>
            <a:pathLst>
              <a:path w="9485" h="10549" extrusionOk="0">
                <a:moveTo>
                  <a:pt x="1" y="1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6486964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076686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4128052" y="423930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667320" y="423820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666398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8257049" y="4239459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884858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8847780" y="363729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8846852" y="243208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5" y="10547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8846837" y="1829248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9"/>
                </a:lnTo>
                <a:lnTo>
                  <a:pt x="9484" y="10579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074526" y="3637928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1768933" y="36387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8258967" y="303510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841100" y="2279225"/>
            <a:ext cx="5461800" cy="9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5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358950" y="3281500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ctrTitle" idx="2"/>
          </p:nvPr>
        </p:nvSpPr>
        <p:spPr>
          <a:xfrm>
            <a:off x="713100" y="1323175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/>
          <p:nvPr/>
        </p:nvSpPr>
        <p:spPr>
          <a:xfrm flipH="1">
            <a:off x="5899913" y="484229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2951306" y="4842290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591513" y="48425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8258806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5310198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130737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1771844" y="423924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848580" y="4842282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8259323" y="48422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7669562" y="4842263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7079601" y="484055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5310185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4720963" y="4840551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4130723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flipH="1">
            <a:off x="2361566" y="4840565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flipH="1">
            <a:off x="1771844" y="484417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flipH="1">
            <a:off x="1183064" y="4840524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flipH="1">
            <a:off x="-50" y="4842049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flipH="1">
            <a:off x="592413" y="4239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/>
          <p:nvPr/>
        </p:nvSpPr>
        <p:spPr>
          <a:xfrm rot="10800000" flipH="1">
            <a:off x="8257042" y="1701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"/>
          <p:cNvSpPr/>
          <p:nvPr/>
        </p:nvSpPr>
        <p:spPr>
          <a:xfrm rot="10800000" flipH="1">
            <a:off x="34" y="604097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"/>
          <p:cNvSpPr/>
          <p:nvPr/>
        </p:nvSpPr>
        <p:spPr>
          <a:xfrm rot="10800000" flipH="1">
            <a:off x="589750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"/>
          <p:cNvSpPr/>
          <p:nvPr/>
        </p:nvSpPr>
        <p:spPr>
          <a:xfrm rot="10800000" flipH="1">
            <a:off x="1179465" y="604097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"/>
          <p:cNvSpPr/>
          <p:nvPr/>
        </p:nvSpPr>
        <p:spPr>
          <a:xfrm rot="10800000" flipH="1">
            <a:off x="8846799" y="604296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"/>
          <p:cNvSpPr/>
          <p:nvPr/>
        </p:nvSpPr>
        <p:spPr>
          <a:xfrm rot="10800000" flipH="1">
            <a:off x="590662" y="12071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"/>
          <p:cNvSpPr/>
          <p:nvPr/>
        </p:nvSpPr>
        <p:spPr>
          <a:xfrm rot="10800000" flipH="1">
            <a:off x="-25" y="106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"/>
          <p:cNvSpPr/>
          <p:nvPr/>
        </p:nvSpPr>
        <p:spPr>
          <a:xfrm rot="10800000" flipH="1">
            <a:off x="590194" y="192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"/>
          <p:cNvSpPr/>
          <p:nvPr/>
        </p:nvSpPr>
        <p:spPr>
          <a:xfrm rot="10800000" flipH="1">
            <a:off x="1179956" y="1938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/>
          <p:nvPr/>
        </p:nvSpPr>
        <p:spPr>
          <a:xfrm rot="10800000" flipH="1">
            <a:off x="1768954" y="3617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"/>
          <p:cNvSpPr/>
          <p:nvPr/>
        </p:nvSpPr>
        <p:spPr>
          <a:xfrm rot="10800000" flipH="1">
            <a:off x="7076711" y="-2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"/>
          <p:cNvSpPr/>
          <p:nvPr/>
        </p:nvSpPr>
        <p:spPr>
          <a:xfrm rot="10800000" flipH="1">
            <a:off x="7667345" y="6059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"/>
          <p:cNvSpPr/>
          <p:nvPr/>
        </p:nvSpPr>
        <p:spPr>
          <a:xfrm rot="10800000" flipH="1">
            <a:off x="7666423" y="36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"/>
          <p:cNvSpPr/>
          <p:nvPr/>
        </p:nvSpPr>
        <p:spPr>
          <a:xfrm rot="10800000" flipH="1">
            <a:off x="8257074" y="603886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"/>
          <p:cNvSpPr/>
          <p:nvPr/>
        </p:nvSpPr>
        <p:spPr>
          <a:xfrm rot="10800000" flipH="1">
            <a:off x="8848605" y="2124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"/>
          <p:cNvSpPr/>
          <p:nvPr/>
        </p:nvSpPr>
        <p:spPr>
          <a:xfrm rot="10800000" flipH="1">
            <a:off x="8257524" y="1206911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/>
          <p:nvPr/>
        </p:nvSpPr>
        <p:spPr>
          <a:xfrm>
            <a:off x="72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9"/>
          <p:cNvSpPr/>
          <p:nvPr/>
        </p:nvSpPr>
        <p:spPr>
          <a:xfrm>
            <a:off x="58978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17950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"/>
          <p:cNvSpPr/>
          <p:nvPr/>
        </p:nvSpPr>
        <p:spPr>
          <a:xfrm>
            <a:off x="72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590674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590700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9"/>
          <p:cNvSpPr/>
          <p:nvPr/>
        </p:nvSpPr>
        <p:spPr>
          <a:xfrm>
            <a:off x="587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"/>
          <p:cNvSpPr/>
          <p:nvPr/>
        </p:nvSpPr>
        <p:spPr>
          <a:xfrm>
            <a:off x="590807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1180568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700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9"/>
          <p:cNvSpPr/>
          <p:nvPr/>
        </p:nvSpPr>
        <p:spPr>
          <a:xfrm>
            <a:off x="590919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9"/>
          <p:cNvSpPr/>
          <p:nvPr/>
        </p:nvSpPr>
        <p:spPr>
          <a:xfrm>
            <a:off x="1181256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9"/>
          <p:cNvSpPr/>
          <p:nvPr/>
        </p:nvSpPr>
        <p:spPr>
          <a:xfrm>
            <a:off x="700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9"/>
          <p:cNvSpPr/>
          <p:nvPr/>
        </p:nvSpPr>
        <p:spPr>
          <a:xfrm>
            <a:off x="590919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9"/>
          <p:cNvSpPr/>
          <p:nvPr/>
        </p:nvSpPr>
        <p:spPr>
          <a:xfrm>
            <a:off x="1180681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"/>
          <p:cNvSpPr/>
          <p:nvPr/>
        </p:nvSpPr>
        <p:spPr>
          <a:xfrm>
            <a:off x="7668397" y="3026311"/>
            <a:ext cx="295338" cy="301975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8258112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8847827" y="3026311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9"/>
          <p:cNvSpPr/>
          <p:nvPr/>
        </p:nvSpPr>
        <p:spPr>
          <a:xfrm>
            <a:off x="8848597" y="2424126"/>
            <a:ext cx="295338" cy="301119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9"/>
          <p:cNvSpPr/>
          <p:nvPr/>
        </p:nvSpPr>
        <p:spPr>
          <a:xfrm>
            <a:off x="8258999" y="1821085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9"/>
          <p:cNvSpPr/>
          <p:nvPr/>
        </p:nvSpPr>
        <p:spPr>
          <a:xfrm>
            <a:off x="8259025" y="2424113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9"/>
          <p:cNvSpPr/>
          <p:nvPr/>
        </p:nvSpPr>
        <p:spPr>
          <a:xfrm>
            <a:off x="7668912" y="362934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"/>
          <p:cNvSpPr/>
          <p:nvPr/>
        </p:nvSpPr>
        <p:spPr>
          <a:xfrm>
            <a:off x="8259132" y="362931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"/>
          <p:cNvSpPr/>
          <p:nvPr/>
        </p:nvSpPr>
        <p:spPr>
          <a:xfrm>
            <a:off x="8848893" y="362932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9"/>
          <p:cNvSpPr/>
          <p:nvPr/>
        </p:nvSpPr>
        <p:spPr>
          <a:xfrm>
            <a:off x="7669025" y="4232369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9"/>
          <p:cNvSpPr/>
          <p:nvPr/>
        </p:nvSpPr>
        <p:spPr>
          <a:xfrm>
            <a:off x="8259244" y="4232339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"/>
          <p:cNvSpPr/>
          <p:nvPr/>
        </p:nvSpPr>
        <p:spPr>
          <a:xfrm>
            <a:off x="8849581" y="4232351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9"/>
          <p:cNvSpPr/>
          <p:nvPr/>
        </p:nvSpPr>
        <p:spPr>
          <a:xfrm>
            <a:off x="7669025" y="483539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9"/>
          <p:cNvSpPr/>
          <p:nvPr/>
        </p:nvSpPr>
        <p:spPr>
          <a:xfrm>
            <a:off x="8259244" y="4835364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9"/>
          <p:cNvSpPr/>
          <p:nvPr/>
        </p:nvSpPr>
        <p:spPr>
          <a:xfrm>
            <a:off x="8849006" y="4835376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title"/>
          </p:nvPr>
        </p:nvSpPr>
        <p:spPr>
          <a:xfrm>
            <a:off x="1813050" y="1872881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8" name="Google Shape;248;p9"/>
          <p:cNvSpPr txBox="1">
            <a:spLocks noGrp="1"/>
          </p:cNvSpPr>
          <p:nvPr>
            <p:ph type="subTitle" idx="1"/>
          </p:nvPr>
        </p:nvSpPr>
        <p:spPr>
          <a:xfrm>
            <a:off x="2155200" y="2601819"/>
            <a:ext cx="4833600" cy="11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_1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"/>
          <p:cNvSpPr/>
          <p:nvPr/>
        </p:nvSpPr>
        <p:spPr>
          <a:xfrm rot="10800000" flipH="1">
            <a:off x="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 rot="10800000" flipH="1">
            <a:off x="589715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 rot="10800000" flipH="1">
            <a:off x="1179430" y="602173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 rot="10800000" flipH="1">
            <a:off x="886" y="1807370"/>
            <a:ext cx="294407" cy="302004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10800000" flipH="1">
            <a:off x="912" y="1205198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 rot="10800000" flipH="1">
            <a:off x="444" y="-2"/>
            <a:ext cx="294407" cy="301148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 flipH="1">
            <a:off x="590206" y="14"/>
            <a:ext cx="294407" cy="301119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 flipH="1">
            <a:off x="1179204" y="1693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 flipH="1">
            <a:off x="1179208" y="1203498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>
            <a:off x="8846692" y="4840676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>
            <a:off x="7666361" y="4237424"/>
            <a:ext cx="295369" cy="301975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3"/>
          <p:cNvSpPr/>
          <p:nvPr/>
        </p:nvSpPr>
        <p:spPr>
          <a:xfrm>
            <a:off x="8846692" y="3635450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3"/>
          <p:cNvSpPr/>
          <p:nvPr/>
        </p:nvSpPr>
        <p:spPr>
          <a:xfrm>
            <a:off x="8255915" y="3634043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3"/>
          <p:cNvSpPr/>
          <p:nvPr/>
        </p:nvSpPr>
        <p:spPr>
          <a:xfrm>
            <a:off x="7666361" y="4842351"/>
            <a:ext cx="295369" cy="301148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3"/>
          <p:cNvSpPr/>
          <p:nvPr/>
        </p:nvSpPr>
        <p:spPr>
          <a:xfrm>
            <a:off x="8256995" y="4236378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/>
          <p:nvPr/>
        </p:nvSpPr>
        <p:spPr>
          <a:xfrm>
            <a:off x="8256073" y="4838699"/>
            <a:ext cx="294438" cy="301119"/>
          </a:xfrm>
          <a:custGeom>
            <a:avLst/>
            <a:gdLst/>
            <a:ahLst/>
            <a:cxnLst/>
            <a:rect l="l" t="t" r="r" b="b"/>
            <a:pathLst>
              <a:path w="9485" h="10548" extrusionOk="0">
                <a:moveTo>
                  <a:pt x="1" y="0"/>
                </a:moveTo>
                <a:lnTo>
                  <a:pt x="1" y="10548"/>
                </a:lnTo>
                <a:lnTo>
                  <a:pt x="9484" y="10548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3"/>
          <p:cNvSpPr/>
          <p:nvPr/>
        </p:nvSpPr>
        <p:spPr>
          <a:xfrm>
            <a:off x="8846724" y="4237634"/>
            <a:ext cx="294407" cy="301975"/>
          </a:xfrm>
          <a:custGeom>
            <a:avLst/>
            <a:gdLst/>
            <a:ahLst/>
            <a:cxnLst/>
            <a:rect l="l" t="t" r="r" b="b"/>
            <a:pathLst>
              <a:path w="9484" h="10578" extrusionOk="0">
                <a:moveTo>
                  <a:pt x="0" y="0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3"/>
          <p:cNvSpPr/>
          <p:nvPr/>
        </p:nvSpPr>
        <p:spPr>
          <a:xfrm>
            <a:off x="8848642" y="3033275"/>
            <a:ext cx="295369" cy="301119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"/>
          </p:nvPr>
        </p:nvSpPr>
        <p:spPr>
          <a:xfrm>
            <a:off x="1407681" y="4102075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2"/>
          </p:nvPr>
        </p:nvSpPr>
        <p:spPr>
          <a:xfrm>
            <a:off x="4661319" y="4104337"/>
            <a:ext cx="30750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hasCustomPrompt="1"/>
          </p:nvPr>
        </p:nvSpPr>
        <p:spPr>
          <a:xfrm>
            <a:off x="1462581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title" idx="3" hasCustomPrompt="1"/>
          </p:nvPr>
        </p:nvSpPr>
        <p:spPr>
          <a:xfrm>
            <a:off x="4716219" y="1367150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4" hasCustomPrompt="1"/>
          </p:nvPr>
        </p:nvSpPr>
        <p:spPr>
          <a:xfrm>
            <a:off x="1462581" y="2996049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title" idx="5" hasCustomPrompt="1"/>
          </p:nvPr>
        </p:nvSpPr>
        <p:spPr>
          <a:xfrm>
            <a:off x="4716219" y="2998075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3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6"/>
          </p:nvPr>
        </p:nvSpPr>
        <p:spPr>
          <a:xfrm>
            <a:off x="1781031" y="2015850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7"/>
          </p:nvPr>
        </p:nvSpPr>
        <p:spPr>
          <a:xfrm>
            <a:off x="5034669" y="2018575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8"/>
          </p:nvPr>
        </p:nvSpPr>
        <p:spPr>
          <a:xfrm>
            <a:off x="5034669" y="3643025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9"/>
          </p:nvPr>
        </p:nvSpPr>
        <p:spPr>
          <a:xfrm>
            <a:off x="1407681" y="2479575"/>
            <a:ext cx="3075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3"/>
          </p:nvPr>
        </p:nvSpPr>
        <p:spPr>
          <a:xfrm>
            <a:off x="4668369" y="2480138"/>
            <a:ext cx="30609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subTitle" idx="14"/>
          </p:nvPr>
        </p:nvSpPr>
        <p:spPr>
          <a:xfrm>
            <a:off x="1781031" y="3640250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E_COLUMN_TEXT_1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2"/>
          <p:cNvSpPr/>
          <p:nvPr/>
        </p:nvSpPr>
        <p:spPr>
          <a:xfrm rot="5400000" flipH="1">
            <a:off x="3815" y="241725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2"/>
          <p:cNvSpPr/>
          <p:nvPr/>
        </p:nvSpPr>
        <p:spPr>
          <a:xfrm rot="5400000" flipH="1">
            <a:off x="3815" y="1812214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2"/>
          <p:cNvSpPr/>
          <p:nvPr/>
        </p:nvSpPr>
        <p:spPr>
          <a:xfrm rot="5400000" flipH="1">
            <a:off x="622100" y="4837006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2"/>
          <p:cNvSpPr/>
          <p:nvPr/>
        </p:nvSpPr>
        <p:spPr>
          <a:xfrm rot="5400000" flipH="1">
            <a:off x="622084" y="423195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2"/>
          <p:cNvSpPr/>
          <p:nvPr/>
        </p:nvSpPr>
        <p:spPr>
          <a:xfrm rot="5400000" flipH="1">
            <a:off x="622084" y="362691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2"/>
          <p:cNvSpPr/>
          <p:nvPr/>
        </p:nvSpPr>
        <p:spPr>
          <a:xfrm rot="5400000" flipH="1">
            <a:off x="622084" y="3021880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2"/>
          <p:cNvSpPr/>
          <p:nvPr/>
        </p:nvSpPr>
        <p:spPr>
          <a:xfrm rot="5400000" flipH="1">
            <a:off x="1240369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2"/>
          <p:cNvSpPr/>
          <p:nvPr/>
        </p:nvSpPr>
        <p:spPr>
          <a:xfrm rot="5400000" flipH="1">
            <a:off x="1858623" y="4836991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2"/>
          <p:cNvSpPr/>
          <p:nvPr/>
        </p:nvSpPr>
        <p:spPr>
          <a:xfrm rot="5400000" flipH="1">
            <a:off x="2476878" y="4837445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2"/>
          <p:cNvSpPr/>
          <p:nvPr/>
        </p:nvSpPr>
        <p:spPr>
          <a:xfrm rot="5400000" flipH="1">
            <a:off x="1859101" y="4231523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2"/>
          <p:cNvSpPr/>
          <p:nvPr/>
        </p:nvSpPr>
        <p:spPr>
          <a:xfrm rot="5400000" flipH="1">
            <a:off x="1240845" y="4231935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2"/>
          <p:cNvSpPr/>
          <p:nvPr/>
        </p:nvSpPr>
        <p:spPr>
          <a:xfrm rot="5400000" flipH="1">
            <a:off x="3384" y="483705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2"/>
          <p:cNvSpPr/>
          <p:nvPr/>
        </p:nvSpPr>
        <p:spPr>
          <a:xfrm rot="5400000" flipH="1">
            <a:off x="4333" y="423241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2"/>
          <p:cNvSpPr/>
          <p:nvPr/>
        </p:nvSpPr>
        <p:spPr>
          <a:xfrm rot="5400000" flipH="1">
            <a:off x="4335" y="362734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2"/>
          <p:cNvSpPr/>
          <p:nvPr/>
        </p:nvSpPr>
        <p:spPr>
          <a:xfrm rot="5400000" flipH="1">
            <a:off x="5578" y="30225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2"/>
          <p:cNvSpPr/>
          <p:nvPr/>
        </p:nvSpPr>
        <p:spPr>
          <a:xfrm rot="5400000" flipH="1">
            <a:off x="5570" y="12071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2"/>
          <p:cNvSpPr/>
          <p:nvPr/>
        </p:nvSpPr>
        <p:spPr>
          <a:xfrm rot="-5400000">
            <a:off x="8837494" y="30219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2"/>
          <p:cNvSpPr/>
          <p:nvPr/>
        </p:nvSpPr>
        <p:spPr>
          <a:xfrm rot="-5400000">
            <a:off x="8837494" y="120676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2"/>
          <p:cNvSpPr/>
          <p:nvPr/>
        </p:nvSpPr>
        <p:spPr>
          <a:xfrm rot="-5400000">
            <a:off x="8837494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2"/>
          <p:cNvSpPr/>
          <p:nvPr/>
        </p:nvSpPr>
        <p:spPr>
          <a:xfrm rot="-5400000">
            <a:off x="8837490" y="24172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2"/>
          <p:cNvSpPr/>
          <p:nvPr/>
        </p:nvSpPr>
        <p:spPr>
          <a:xfrm rot="-5400000">
            <a:off x="8837548" y="6017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2"/>
          <p:cNvSpPr/>
          <p:nvPr/>
        </p:nvSpPr>
        <p:spPr>
          <a:xfrm rot="-5400000">
            <a:off x="8220972" y="120884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2"/>
          <p:cNvSpPr/>
          <p:nvPr/>
        </p:nvSpPr>
        <p:spPr>
          <a:xfrm rot="-5400000">
            <a:off x="8220549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2"/>
          <p:cNvSpPr/>
          <p:nvPr/>
        </p:nvSpPr>
        <p:spPr>
          <a:xfrm rot="-5400000">
            <a:off x="7603603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2"/>
          <p:cNvSpPr/>
          <p:nvPr/>
        </p:nvSpPr>
        <p:spPr>
          <a:xfrm rot="-5400000">
            <a:off x="8220973" y="60252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/>
          <p:nvPr/>
        </p:nvSpPr>
        <p:spPr>
          <a:xfrm rot="-5400000">
            <a:off x="8837490" y="181222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2"/>
          <p:cNvSpPr/>
          <p:nvPr/>
        </p:nvSpPr>
        <p:spPr>
          <a:xfrm rot="-5400000">
            <a:off x="8220977" y="181470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2"/>
          <p:cNvSpPr/>
          <p:nvPr/>
        </p:nvSpPr>
        <p:spPr>
          <a:xfrm rot="-5400000">
            <a:off x="6986678" y="-333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2"/>
          <p:cNvSpPr/>
          <p:nvPr/>
        </p:nvSpPr>
        <p:spPr>
          <a:xfrm rot="-5400000">
            <a:off x="7604399" y="601737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2"/>
          <p:cNvSpPr/>
          <p:nvPr/>
        </p:nvSpPr>
        <p:spPr>
          <a:xfrm rot="-5400000">
            <a:off x="8220990" y="24205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2"/>
          <p:cNvSpPr/>
          <p:nvPr/>
        </p:nvSpPr>
        <p:spPr>
          <a:xfrm rot="-5400000">
            <a:off x="7604872" y="1207194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2"/>
          <p:cNvSpPr txBox="1">
            <a:spLocks noGrp="1"/>
          </p:cNvSpPr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5"/>
          <p:cNvSpPr/>
          <p:nvPr/>
        </p:nvSpPr>
        <p:spPr>
          <a:xfrm rot="5400000">
            <a:off x="2480121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5"/>
          <p:cNvSpPr/>
          <p:nvPr/>
        </p:nvSpPr>
        <p:spPr>
          <a:xfrm rot="5400000">
            <a:off x="2480121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5"/>
          <p:cNvSpPr/>
          <p:nvPr/>
        </p:nvSpPr>
        <p:spPr>
          <a:xfrm rot="5400000">
            <a:off x="3098404" y="-3343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5"/>
          <p:cNvSpPr/>
          <p:nvPr/>
        </p:nvSpPr>
        <p:spPr>
          <a:xfrm rot="5400000">
            <a:off x="3098388" y="60170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5"/>
          <p:cNvSpPr/>
          <p:nvPr/>
        </p:nvSpPr>
        <p:spPr>
          <a:xfrm rot="5400000">
            <a:off x="3098388" y="1811782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5"/>
          <p:cNvSpPr/>
          <p:nvPr/>
        </p:nvSpPr>
        <p:spPr>
          <a:xfrm rot="5400000">
            <a:off x="3098388" y="362692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5"/>
          <p:cNvSpPr/>
          <p:nvPr/>
        </p:nvSpPr>
        <p:spPr>
          <a:xfrm rot="5400000">
            <a:off x="3098388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5"/>
          <p:cNvSpPr/>
          <p:nvPr/>
        </p:nvSpPr>
        <p:spPr>
          <a:xfrm rot="5400000">
            <a:off x="3716671" y="-2904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5"/>
          <p:cNvSpPr/>
          <p:nvPr/>
        </p:nvSpPr>
        <p:spPr>
          <a:xfrm rot="5400000">
            <a:off x="4335401" y="602110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5"/>
          <p:cNvSpPr/>
          <p:nvPr/>
        </p:nvSpPr>
        <p:spPr>
          <a:xfrm rot="5400000">
            <a:off x="3717147" y="60257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5"/>
          <p:cNvSpPr/>
          <p:nvPr/>
        </p:nvSpPr>
        <p:spPr>
          <a:xfrm rot="5400000">
            <a:off x="2479690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5"/>
          <p:cNvSpPr/>
          <p:nvPr/>
        </p:nvSpPr>
        <p:spPr>
          <a:xfrm rot="5400000">
            <a:off x="2480639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5"/>
          <p:cNvSpPr/>
          <p:nvPr/>
        </p:nvSpPr>
        <p:spPr>
          <a:xfrm rot="5400000">
            <a:off x="2480641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5"/>
          <p:cNvSpPr/>
          <p:nvPr/>
        </p:nvSpPr>
        <p:spPr>
          <a:xfrm rot="5400000">
            <a:off x="2481884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5"/>
          <p:cNvSpPr/>
          <p:nvPr/>
        </p:nvSpPr>
        <p:spPr>
          <a:xfrm rot="5400000">
            <a:off x="3098392" y="24172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5"/>
          <p:cNvSpPr/>
          <p:nvPr/>
        </p:nvSpPr>
        <p:spPr>
          <a:xfrm rot="5400000">
            <a:off x="2481876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5"/>
          <p:cNvSpPr/>
          <p:nvPr/>
        </p:nvSpPr>
        <p:spPr>
          <a:xfrm rot="5400000">
            <a:off x="2482383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5"/>
          <p:cNvSpPr/>
          <p:nvPr/>
        </p:nvSpPr>
        <p:spPr>
          <a:xfrm rot="5400000">
            <a:off x="2481876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5"/>
          <p:cNvSpPr/>
          <p:nvPr/>
        </p:nvSpPr>
        <p:spPr>
          <a:xfrm rot="5400000">
            <a:off x="3098334" y="423196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5"/>
          <p:cNvSpPr/>
          <p:nvPr/>
        </p:nvSpPr>
        <p:spPr>
          <a:xfrm rot="5400000">
            <a:off x="3714909" y="181197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5"/>
          <p:cNvSpPr/>
          <p:nvPr/>
        </p:nvSpPr>
        <p:spPr>
          <a:xfrm rot="5400000">
            <a:off x="3714909" y="362569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5"/>
          <p:cNvSpPr/>
          <p:nvPr/>
        </p:nvSpPr>
        <p:spPr>
          <a:xfrm rot="5400000">
            <a:off x="1861482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5"/>
          <p:cNvSpPr/>
          <p:nvPr/>
        </p:nvSpPr>
        <p:spPr>
          <a:xfrm rot="5400000">
            <a:off x="1861482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5"/>
          <p:cNvSpPr/>
          <p:nvPr/>
        </p:nvSpPr>
        <p:spPr>
          <a:xfrm rot="5400000">
            <a:off x="1861051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5"/>
          <p:cNvSpPr/>
          <p:nvPr/>
        </p:nvSpPr>
        <p:spPr>
          <a:xfrm rot="5400000">
            <a:off x="1862000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5"/>
          <p:cNvSpPr/>
          <p:nvPr/>
        </p:nvSpPr>
        <p:spPr>
          <a:xfrm rot="5400000">
            <a:off x="1862003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>
            <a:off x="1863246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5400000">
            <a:off x="1863238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>
            <a:off x="1863745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5400000">
            <a:off x="1863238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5400000">
            <a:off x="1242844" y="241730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5400000">
            <a:off x="1242844" y="302234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5400000">
            <a:off x="1242413" y="-337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5400000">
            <a:off x="1243362" y="602109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5400000">
            <a:off x="1243365" y="120720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5400000">
            <a:off x="1244607" y="18119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5400000">
            <a:off x="1244599" y="36273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5400000">
            <a:off x="1245106" y="423240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5400000">
            <a:off x="1244599" y="483748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5400000">
            <a:off x="624205" y="241729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5400000">
            <a:off x="624205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 rot="5400000">
            <a:off x="623774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5"/>
          <p:cNvSpPr/>
          <p:nvPr/>
        </p:nvSpPr>
        <p:spPr>
          <a:xfrm rot="5400000">
            <a:off x="624724" y="602096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25"/>
          <p:cNvSpPr/>
          <p:nvPr/>
        </p:nvSpPr>
        <p:spPr>
          <a:xfrm rot="5400000">
            <a:off x="624726" y="1207195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5"/>
          <p:cNvSpPr/>
          <p:nvPr/>
        </p:nvSpPr>
        <p:spPr>
          <a:xfrm rot="5400000">
            <a:off x="625969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5"/>
          <p:cNvSpPr/>
          <p:nvPr/>
        </p:nvSpPr>
        <p:spPr>
          <a:xfrm rot="5400000">
            <a:off x="625961" y="362736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5"/>
          <p:cNvSpPr/>
          <p:nvPr/>
        </p:nvSpPr>
        <p:spPr>
          <a:xfrm rot="5400000">
            <a:off x="626468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5"/>
          <p:cNvSpPr/>
          <p:nvPr/>
        </p:nvSpPr>
        <p:spPr>
          <a:xfrm rot="5400000">
            <a:off x="625961" y="483746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5"/>
          <p:cNvSpPr/>
          <p:nvPr/>
        </p:nvSpPr>
        <p:spPr>
          <a:xfrm rot="5400000">
            <a:off x="3715333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5"/>
          <p:cNvSpPr/>
          <p:nvPr/>
        </p:nvSpPr>
        <p:spPr>
          <a:xfrm rot="5400000">
            <a:off x="4332279" y="483702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25"/>
          <p:cNvSpPr/>
          <p:nvPr/>
        </p:nvSpPr>
        <p:spPr>
          <a:xfrm rot="5400000">
            <a:off x="3810" y="241731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25"/>
          <p:cNvSpPr/>
          <p:nvPr/>
        </p:nvSpPr>
        <p:spPr>
          <a:xfrm rot="5400000">
            <a:off x="3810" y="302235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25"/>
          <p:cNvSpPr/>
          <p:nvPr/>
        </p:nvSpPr>
        <p:spPr>
          <a:xfrm rot="5400000">
            <a:off x="3379" y="-336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25"/>
          <p:cNvSpPr/>
          <p:nvPr/>
        </p:nvSpPr>
        <p:spPr>
          <a:xfrm rot="5400000">
            <a:off x="4328" y="60212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25"/>
          <p:cNvSpPr/>
          <p:nvPr/>
        </p:nvSpPr>
        <p:spPr>
          <a:xfrm rot="5400000">
            <a:off x="4331" y="120722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25"/>
          <p:cNvSpPr/>
          <p:nvPr/>
        </p:nvSpPr>
        <p:spPr>
          <a:xfrm rot="5400000">
            <a:off x="5574" y="181200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25"/>
          <p:cNvSpPr/>
          <p:nvPr/>
        </p:nvSpPr>
        <p:spPr>
          <a:xfrm rot="5400000">
            <a:off x="5565" y="362738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25"/>
          <p:cNvSpPr/>
          <p:nvPr/>
        </p:nvSpPr>
        <p:spPr>
          <a:xfrm rot="5400000">
            <a:off x="6072" y="42324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25"/>
          <p:cNvSpPr/>
          <p:nvPr/>
        </p:nvSpPr>
        <p:spPr>
          <a:xfrm rot="5400000">
            <a:off x="5565" y="483749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5"/>
          <p:cNvSpPr/>
          <p:nvPr/>
        </p:nvSpPr>
        <p:spPr>
          <a:xfrm rot="5400000">
            <a:off x="4949224" y="483706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25"/>
          <p:cNvSpPr txBox="1">
            <a:spLocks noGrp="1"/>
          </p:cNvSpPr>
          <p:nvPr>
            <p:ph type="title"/>
          </p:nvPr>
        </p:nvSpPr>
        <p:spPr>
          <a:xfrm>
            <a:off x="5022775" y="2487975"/>
            <a:ext cx="34038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5"/>
          <p:cNvSpPr txBox="1">
            <a:spLocks noGrp="1"/>
          </p:cNvSpPr>
          <p:nvPr>
            <p:ph type="title" idx="2" hasCustomPrompt="1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6" name="Google Shape;746;p25"/>
          <p:cNvSpPr txBox="1">
            <a:spLocks noGrp="1"/>
          </p:cNvSpPr>
          <p:nvPr>
            <p:ph type="subTitle" idx="1"/>
          </p:nvPr>
        </p:nvSpPr>
        <p:spPr>
          <a:xfrm>
            <a:off x="5718775" y="3474975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2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6"/>
          <p:cNvSpPr/>
          <p:nvPr/>
        </p:nvSpPr>
        <p:spPr>
          <a:xfrm rot="-5400000">
            <a:off x="6360817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26"/>
          <p:cNvSpPr/>
          <p:nvPr/>
        </p:nvSpPr>
        <p:spPr>
          <a:xfrm rot="-5400000">
            <a:off x="6360817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26"/>
          <p:cNvSpPr/>
          <p:nvPr/>
        </p:nvSpPr>
        <p:spPr>
          <a:xfrm rot="-5400000">
            <a:off x="5742564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26"/>
          <p:cNvSpPr/>
          <p:nvPr/>
        </p:nvSpPr>
        <p:spPr>
          <a:xfrm rot="-5400000">
            <a:off x="5742548" y="423196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26"/>
          <p:cNvSpPr/>
          <p:nvPr/>
        </p:nvSpPr>
        <p:spPr>
          <a:xfrm rot="-5400000">
            <a:off x="5742548" y="362692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26"/>
          <p:cNvSpPr/>
          <p:nvPr/>
        </p:nvSpPr>
        <p:spPr>
          <a:xfrm rot="-5400000">
            <a:off x="5742548" y="30218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26"/>
          <p:cNvSpPr/>
          <p:nvPr/>
        </p:nvSpPr>
        <p:spPr>
          <a:xfrm rot="-5400000">
            <a:off x="5742548" y="18117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6"/>
          <p:cNvSpPr/>
          <p:nvPr/>
        </p:nvSpPr>
        <p:spPr>
          <a:xfrm rot="-5400000">
            <a:off x="5742548" y="12067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6"/>
          <p:cNvSpPr/>
          <p:nvPr/>
        </p:nvSpPr>
        <p:spPr>
          <a:xfrm rot="-5400000">
            <a:off x="5742548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6"/>
          <p:cNvSpPr/>
          <p:nvPr/>
        </p:nvSpPr>
        <p:spPr>
          <a:xfrm rot="-5400000">
            <a:off x="512429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6"/>
          <p:cNvSpPr/>
          <p:nvPr/>
        </p:nvSpPr>
        <p:spPr>
          <a:xfrm rot="-5400000">
            <a:off x="4506040" y="4836999"/>
            <a:ext cx="303021" cy="309859"/>
          </a:xfrm>
          <a:custGeom>
            <a:avLst/>
            <a:gdLst/>
            <a:ahLst/>
            <a:cxnLst/>
            <a:rect l="l" t="t" r="r" b="b"/>
            <a:pathLst>
              <a:path w="9514" h="10579" extrusionOk="0">
                <a:moveTo>
                  <a:pt x="0" y="1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6"/>
          <p:cNvSpPr/>
          <p:nvPr/>
        </p:nvSpPr>
        <p:spPr>
          <a:xfrm rot="-5400000">
            <a:off x="3887786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6"/>
          <p:cNvSpPr/>
          <p:nvPr/>
        </p:nvSpPr>
        <p:spPr>
          <a:xfrm rot="-5400000">
            <a:off x="4506518" y="4231531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6"/>
          <p:cNvSpPr/>
          <p:nvPr/>
        </p:nvSpPr>
        <p:spPr>
          <a:xfrm rot="-5400000">
            <a:off x="5124774" y="423194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6"/>
          <p:cNvSpPr/>
          <p:nvPr/>
        </p:nvSpPr>
        <p:spPr>
          <a:xfrm rot="-5400000">
            <a:off x="6361248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6"/>
          <p:cNvSpPr/>
          <p:nvPr/>
        </p:nvSpPr>
        <p:spPr>
          <a:xfrm rot="-5400000">
            <a:off x="6361286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6"/>
          <p:cNvSpPr/>
          <p:nvPr/>
        </p:nvSpPr>
        <p:spPr>
          <a:xfrm rot="-5400000">
            <a:off x="6361284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6"/>
          <p:cNvSpPr/>
          <p:nvPr/>
        </p:nvSpPr>
        <p:spPr>
          <a:xfrm rot="-5400000">
            <a:off x="6359054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6"/>
          <p:cNvSpPr/>
          <p:nvPr/>
        </p:nvSpPr>
        <p:spPr>
          <a:xfrm rot="-5400000">
            <a:off x="5742544" y="24172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6"/>
          <p:cNvSpPr/>
          <p:nvPr/>
        </p:nvSpPr>
        <p:spPr>
          <a:xfrm rot="-5400000">
            <a:off x="6359062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6"/>
          <p:cNvSpPr/>
          <p:nvPr/>
        </p:nvSpPr>
        <p:spPr>
          <a:xfrm rot="-5400000">
            <a:off x="6359542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6"/>
          <p:cNvSpPr/>
          <p:nvPr/>
        </p:nvSpPr>
        <p:spPr>
          <a:xfrm rot="-5400000">
            <a:off x="6359062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6"/>
          <p:cNvSpPr/>
          <p:nvPr/>
        </p:nvSpPr>
        <p:spPr>
          <a:xfrm rot="-5400000">
            <a:off x="5742602" y="601705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6"/>
          <p:cNvSpPr/>
          <p:nvPr/>
        </p:nvSpPr>
        <p:spPr>
          <a:xfrm rot="-5400000">
            <a:off x="5126024" y="3022541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6"/>
          <p:cNvSpPr/>
          <p:nvPr/>
        </p:nvSpPr>
        <p:spPr>
          <a:xfrm rot="-5400000">
            <a:off x="5126024" y="120882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6"/>
          <p:cNvSpPr/>
          <p:nvPr/>
        </p:nvSpPr>
        <p:spPr>
          <a:xfrm rot="-5400000">
            <a:off x="697945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6"/>
          <p:cNvSpPr/>
          <p:nvPr/>
        </p:nvSpPr>
        <p:spPr>
          <a:xfrm rot="-5400000">
            <a:off x="697945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6"/>
          <p:cNvSpPr/>
          <p:nvPr/>
        </p:nvSpPr>
        <p:spPr>
          <a:xfrm rot="-5400000">
            <a:off x="697988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6"/>
          <p:cNvSpPr/>
          <p:nvPr/>
        </p:nvSpPr>
        <p:spPr>
          <a:xfrm rot="-5400000">
            <a:off x="6979927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6"/>
          <p:cNvSpPr/>
          <p:nvPr/>
        </p:nvSpPr>
        <p:spPr>
          <a:xfrm rot="-5400000">
            <a:off x="6979924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6"/>
          <p:cNvSpPr/>
          <p:nvPr/>
        </p:nvSpPr>
        <p:spPr>
          <a:xfrm rot="-5400000">
            <a:off x="697769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6"/>
          <p:cNvSpPr/>
          <p:nvPr/>
        </p:nvSpPr>
        <p:spPr>
          <a:xfrm rot="-5400000">
            <a:off x="6977702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6"/>
          <p:cNvSpPr/>
          <p:nvPr/>
        </p:nvSpPr>
        <p:spPr>
          <a:xfrm rot="-5400000">
            <a:off x="697818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6"/>
          <p:cNvSpPr/>
          <p:nvPr/>
        </p:nvSpPr>
        <p:spPr>
          <a:xfrm rot="-5400000">
            <a:off x="6977702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26"/>
          <p:cNvSpPr/>
          <p:nvPr/>
        </p:nvSpPr>
        <p:spPr>
          <a:xfrm rot="-5400000">
            <a:off x="7598098" y="2417246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26"/>
          <p:cNvSpPr/>
          <p:nvPr/>
        </p:nvSpPr>
        <p:spPr>
          <a:xfrm rot="-5400000">
            <a:off x="7598098" y="1812210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26"/>
          <p:cNvSpPr/>
          <p:nvPr/>
        </p:nvSpPr>
        <p:spPr>
          <a:xfrm rot="-5400000">
            <a:off x="7598529" y="4837046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26"/>
          <p:cNvSpPr/>
          <p:nvPr/>
        </p:nvSpPr>
        <p:spPr>
          <a:xfrm rot="-5400000">
            <a:off x="7598568" y="423241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6"/>
          <p:cNvSpPr/>
          <p:nvPr/>
        </p:nvSpPr>
        <p:spPr>
          <a:xfrm rot="-5400000">
            <a:off x="7598565" y="3627341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26"/>
          <p:cNvSpPr/>
          <p:nvPr/>
        </p:nvSpPr>
        <p:spPr>
          <a:xfrm rot="-5400000">
            <a:off x="7596335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26"/>
          <p:cNvSpPr/>
          <p:nvPr/>
        </p:nvSpPr>
        <p:spPr>
          <a:xfrm rot="-5400000">
            <a:off x="7596343" y="12071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26"/>
          <p:cNvSpPr/>
          <p:nvPr/>
        </p:nvSpPr>
        <p:spPr>
          <a:xfrm rot="-5400000">
            <a:off x="7596823" y="6021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26"/>
          <p:cNvSpPr/>
          <p:nvPr/>
        </p:nvSpPr>
        <p:spPr>
          <a:xfrm rot="-5400000">
            <a:off x="7596343" y="-296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 rot="-5400000">
            <a:off x="8216739" y="2417259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26"/>
          <p:cNvSpPr/>
          <p:nvPr/>
        </p:nvSpPr>
        <p:spPr>
          <a:xfrm rot="-5400000">
            <a:off x="8216739" y="1812222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26"/>
          <p:cNvSpPr/>
          <p:nvPr/>
        </p:nvSpPr>
        <p:spPr>
          <a:xfrm rot="-5400000">
            <a:off x="8217170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6"/>
          <p:cNvSpPr/>
          <p:nvPr/>
        </p:nvSpPr>
        <p:spPr>
          <a:xfrm rot="-5400000">
            <a:off x="8217208" y="423242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6"/>
          <p:cNvSpPr/>
          <p:nvPr/>
        </p:nvSpPr>
        <p:spPr>
          <a:xfrm rot="-5400000">
            <a:off x="8217206" y="3627354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"/>
          <p:cNvSpPr/>
          <p:nvPr/>
        </p:nvSpPr>
        <p:spPr>
          <a:xfrm rot="-5400000">
            <a:off x="8214975" y="302254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6"/>
          <p:cNvSpPr/>
          <p:nvPr/>
        </p:nvSpPr>
        <p:spPr>
          <a:xfrm rot="-5400000">
            <a:off x="8214984" y="120715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6"/>
          <p:cNvSpPr/>
          <p:nvPr/>
        </p:nvSpPr>
        <p:spPr>
          <a:xfrm rot="-5400000">
            <a:off x="8215464" y="602133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6"/>
          <p:cNvSpPr/>
          <p:nvPr/>
        </p:nvSpPr>
        <p:spPr>
          <a:xfrm rot="-5400000">
            <a:off x="8214984" y="-294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6"/>
          <p:cNvSpPr/>
          <p:nvPr/>
        </p:nvSpPr>
        <p:spPr>
          <a:xfrm rot="-5400000">
            <a:off x="5125600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6"/>
          <p:cNvSpPr/>
          <p:nvPr/>
        </p:nvSpPr>
        <p:spPr>
          <a:xfrm rot="-5400000">
            <a:off x="4508653" y="-33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6"/>
          <p:cNvSpPr/>
          <p:nvPr/>
        </p:nvSpPr>
        <p:spPr>
          <a:xfrm rot="-5400000">
            <a:off x="8837137" y="2417233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6"/>
          <p:cNvSpPr/>
          <p:nvPr/>
        </p:nvSpPr>
        <p:spPr>
          <a:xfrm rot="-5400000">
            <a:off x="8837137" y="181219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6"/>
          <p:cNvSpPr/>
          <p:nvPr/>
        </p:nvSpPr>
        <p:spPr>
          <a:xfrm rot="-5400000">
            <a:off x="8837568" y="483703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6"/>
          <p:cNvSpPr/>
          <p:nvPr/>
        </p:nvSpPr>
        <p:spPr>
          <a:xfrm rot="-5400000">
            <a:off x="8837606" y="423239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26"/>
          <p:cNvSpPr/>
          <p:nvPr/>
        </p:nvSpPr>
        <p:spPr>
          <a:xfrm rot="-5400000">
            <a:off x="8837603" y="362732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26"/>
          <p:cNvSpPr/>
          <p:nvPr/>
        </p:nvSpPr>
        <p:spPr>
          <a:xfrm rot="-5400000">
            <a:off x="8835373" y="3022519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6"/>
          <p:cNvSpPr/>
          <p:nvPr/>
        </p:nvSpPr>
        <p:spPr>
          <a:xfrm rot="-5400000">
            <a:off x="8835381" y="12071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6"/>
          <p:cNvSpPr/>
          <p:nvPr/>
        </p:nvSpPr>
        <p:spPr>
          <a:xfrm rot="-5400000">
            <a:off x="8835861" y="602108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6"/>
          <p:cNvSpPr/>
          <p:nvPr/>
        </p:nvSpPr>
        <p:spPr>
          <a:xfrm rot="-5400000">
            <a:off x="8835381" y="-297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6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26"/>
          <p:cNvSpPr txBox="1">
            <a:spLocks noGrp="1"/>
          </p:cNvSpPr>
          <p:nvPr>
            <p:ph type="title" idx="2" hasCustomPrompt="1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7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26"/>
          <p:cNvSpPr txBox="1">
            <a:spLocks noGrp="1"/>
          </p:cNvSpPr>
          <p:nvPr>
            <p:ph type="subTitle" idx="1"/>
          </p:nvPr>
        </p:nvSpPr>
        <p:spPr>
          <a:xfrm>
            <a:off x="717500" y="3488750"/>
            <a:ext cx="27078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30"/>
          <p:cNvSpPr txBox="1"/>
          <p:nvPr/>
        </p:nvSpPr>
        <p:spPr>
          <a:xfrm>
            <a:off x="2105700" y="3384500"/>
            <a:ext cx="4690800" cy="6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: This presentation template was created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Slidesgo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Flaticon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Freepik</a:t>
            </a:r>
            <a:r>
              <a:rPr lang="en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 and illustrations by </a:t>
            </a:r>
            <a:r>
              <a:rPr lang="en" b="1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Stories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3" name="Google Shape;903;p30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04" name="Google Shape;904;p30"/>
          <p:cNvSpPr txBox="1">
            <a:spLocks noGrp="1"/>
          </p:cNvSpPr>
          <p:nvPr>
            <p:ph type="subTitle" idx="1"/>
          </p:nvPr>
        </p:nvSpPr>
        <p:spPr>
          <a:xfrm>
            <a:off x="2291400" y="4173650"/>
            <a:ext cx="45612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5" name="Google Shape;905;p30"/>
          <p:cNvSpPr txBox="1">
            <a:spLocks noGrp="1"/>
          </p:cNvSpPr>
          <p:nvPr>
            <p:ph type="subTitle" idx="2"/>
          </p:nvPr>
        </p:nvSpPr>
        <p:spPr>
          <a:xfrm>
            <a:off x="2537400" y="1390163"/>
            <a:ext cx="40692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6" name="Google Shape;906;p30"/>
          <p:cNvSpPr/>
          <p:nvPr/>
        </p:nvSpPr>
        <p:spPr>
          <a:xfrm rot="5400000" flipH="1">
            <a:off x="7815" y="241724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0"/>
          <p:cNvSpPr/>
          <p:nvPr/>
        </p:nvSpPr>
        <p:spPr>
          <a:xfrm rot="5400000" flipH="1">
            <a:off x="7815" y="181220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0"/>
          <p:cNvSpPr/>
          <p:nvPr/>
        </p:nvSpPr>
        <p:spPr>
          <a:xfrm rot="5400000" flipH="1">
            <a:off x="626108" y="4837014"/>
            <a:ext cx="303021" cy="309830"/>
          </a:xfrm>
          <a:custGeom>
            <a:avLst/>
            <a:gdLst/>
            <a:ahLst/>
            <a:cxnLst/>
            <a:rect l="l" t="t" r="r" b="b"/>
            <a:pathLst>
              <a:path w="9514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0"/>
          <p:cNvSpPr/>
          <p:nvPr/>
        </p:nvSpPr>
        <p:spPr>
          <a:xfrm rot="5400000" flipH="1">
            <a:off x="626092" y="423195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0"/>
          <p:cNvSpPr/>
          <p:nvPr/>
        </p:nvSpPr>
        <p:spPr>
          <a:xfrm rot="5400000" flipH="1">
            <a:off x="626092" y="302187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0"/>
          <p:cNvSpPr/>
          <p:nvPr/>
        </p:nvSpPr>
        <p:spPr>
          <a:xfrm rot="5400000" flipH="1">
            <a:off x="626092" y="120672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30"/>
          <p:cNvSpPr/>
          <p:nvPr/>
        </p:nvSpPr>
        <p:spPr>
          <a:xfrm rot="5400000" flipH="1">
            <a:off x="626092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3" name="Google Shape;913;p30"/>
          <p:cNvSpPr/>
          <p:nvPr/>
        </p:nvSpPr>
        <p:spPr>
          <a:xfrm rot="5400000" flipH="1">
            <a:off x="1244385" y="4837453"/>
            <a:ext cx="303021" cy="308951"/>
          </a:xfrm>
          <a:custGeom>
            <a:avLst/>
            <a:gdLst/>
            <a:ahLst/>
            <a:cxnLst/>
            <a:rect l="l" t="t" r="r" b="b"/>
            <a:pathLst>
              <a:path w="9514" h="10548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30"/>
          <p:cNvSpPr/>
          <p:nvPr/>
        </p:nvSpPr>
        <p:spPr>
          <a:xfrm rot="5400000" flipH="1">
            <a:off x="1863125" y="4231528"/>
            <a:ext cx="302065" cy="309859"/>
          </a:xfrm>
          <a:custGeom>
            <a:avLst/>
            <a:gdLst/>
            <a:ahLst/>
            <a:cxnLst/>
            <a:rect l="l" t="t" r="r" b="b"/>
            <a:pathLst>
              <a:path w="9484" h="10579" extrusionOk="0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30"/>
          <p:cNvSpPr/>
          <p:nvPr/>
        </p:nvSpPr>
        <p:spPr>
          <a:xfrm rot="5400000" flipH="1">
            <a:off x="1244861" y="423194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30"/>
          <p:cNvSpPr/>
          <p:nvPr/>
        </p:nvSpPr>
        <p:spPr>
          <a:xfrm rot="5400000" flipH="1">
            <a:off x="7384" y="4837059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0"/>
          <p:cNvSpPr/>
          <p:nvPr/>
        </p:nvSpPr>
        <p:spPr>
          <a:xfrm rot="5400000" flipH="1">
            <a:off x="8333" y="4232420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0"/>
          <p:cNvSpPr/>
          <p:nvPr/>
        </p:nvSpPr>
        <p:spPr>
          <a:xfrm rot="5400000" flipH="1">
            <a:off x="8335" y="3627348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0"/>
          <p:cNvSpPr/>
          <p:nvPr/>
        </p:nvSpPr>
        <p:spPr>
          <a:xfrm rot="5400000" flipH="1">
            <a:off x="9578" y="302253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0"/>
          <p:cNvSpPr/>
          <p:nvPr/>
        </p:nvSpPr>
        <p:spPr>
          <a:xfrm rot="5400000" flipH="1">
            <a:off x="626096" y="2417246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0"/>
          <p:cNvSpPr/>
          <p:nvPr/>
        </p:nvSpPr>
        <p:spPr>
          <a:xfrm rot="5400000" flipH="1">
            <a:off x="9570" y="120714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0"/>
          <p:cNvSpPr/>
          <p:nvPr/>
        </p:nvSpPr>
        <p:spPr>
          <a:xfrm rot="5400000" flipH="1">
            <a:off x="10077" y="602112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30"/>
          <p:cNvSpPr/>
          <p:nvPr/>
        </p:nvSpPr>
        <p:spPr>
          <a:xfrm rot="5400000" flipH="1">
            <a:off x="9570" y="-297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30"/>
          <p:cNvSpPr/>
          <p:nvPr/>
        </p:nvSpPr>
        <p:spPr>
          <a:xfrm rot="5400000" flipH="1">
            <a:off x="626038" y="60168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5" y="10578"/>
                </a:lnTo>
                <a:lnTo>
                  <a:pt x="951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30"/>
          <p:cNvSpPr/>
          <p:nvPr/>
        </p:nvSpPr>
        <p:spPr>
          <a:xfrm rot="5400000" flipH="1">
            <a:off x="1242624" y="302253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0"/>
          <p:cNvSpPr/>
          <p:nvPr/>
        </p:nvSpPr>
        <p:spPr>
          <a:xfrm rot="5400000" flipH="1">
            <a:off x="1242624" y="120880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30"/>
          <p:cNvSpPr/>
          <p:nvPr/>
        </p:nvSpPr>
        <p:spPr>
          <a:xfrm rot="-5400000" flipH="1">
            <a:off x="6979550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0"/>
          <p:cNvSpPr/>
          <p:nvPr/>
        </p:nvSpPr>
        <p:spPr>
          <a:xfrm rot="-5400000" flipH="1">
            <a:off x="6979981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0"/>
          <p:cNvSpPr/>
          <p:nvPr/>
        </p:nvSpPr>
        <p:spPr>
          <a:xfrm rot="-5400000" flipH="1">
            <a:off x="6978275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0"/>
          <p:cNvSpPr/>
          <p:nvPr/>
        </p:nvSpPr>
        <p:spPr>
          <a:xfrm rot="-5400000" flipH="1">
            <a:off x="7598185" y="2417278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30"/>
          <p:cNvSpPr/>
          <p:nvPr/>
        </p:nvSpPr>
        <p:spPr>
          <a:xfrm rot="-5400000" flipH="1">
            <a:off x="7598616" y="-3401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30"/>
          <p:cNvSpPr/>
          <p:nvPr/>
        </p:nvSpPr>
        <p:spPr>
          <a:xfrm rot="-5400000" flipH="1">
            <a:off x="7598655" y="60208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0"/>
          <p:cNvSpPr/>
          <p:nvPr/>
        </p:nvSpPr>
        <p:spPr>
          <a:xfrm rot="-5400000" flipH="1">
            <a:off x="7596422" y="18119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0"/>
          <p:cNvSpPr/>
          <p:nvPr/>
        </p:nvSpPr>
        <p:spPr>
          <a:xfrm rot="-5400000" flipH="1">
            <a:off x="7596430" y="36273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0"/>
          <p:cNvSpPr/>
          <p:nvPr/>
        </p:nvSpPr>
        <p:spPr>
          <a:xfrm rot="-5400000" flipH="1">
            <a:off x="7596910" y="4232374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0"/>
          <p:cNvSpPr/>
          <p:nvPr/>
        </p:nvSpPr>
        <p:spPr>
          <a:xfrm rot="-5400000" flipH="1">
            <a:off x="8216821" y="2417265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0"/>
          <p:cNvSpPr/>
          <p:nvPr/>
        </p:nvSpPr>
        <p:spPr>
          <a:xfrm rot="-5400000" flipH="1">
            <a:off x="8216821" y="302230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0"/>
          <p:cNvSpPr/>
          <p:nvPr/>
        </p:nvSpPr>
        <p:spPr>
          <a:xfrm rot="-5400000" flipH="1">
            <a:off x="8217252" y="-3414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0"/>
          <p:cNvSpPr/>
          <p:nvPr/>
        </p:nvSpPr>
        <p:spPr>
          <a:xfrm rot="-5400000" flipH="1">
            <a:off x="8217290" y="60207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0"/>
          <p:cNvSpPr/>
          <p:nvPr/>
        </p:nvSpPr>
        <p:spPr>
          <a:xfrm rot="-5400000" flipH="1">
            <a:off x="8217288" y="1207170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0"/>
          <p:cNvSpPr/>
          <p:nvPr/>
        </p:nvSpPr>
        <p:spPr>
          <a:xfrm rot="-5400000" flipH="1">
            <a:off x="8215057" y="1811950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0"/>
          <p:cNvSpPr/>
          <p:nvPr/>
        </p:nvSpPr>
        <p:spPr>
          <a:xfrm rot="-5400000" flipH="1">
            <a:off x="8215066" y="3627337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0"/>
          <p:cNvSpPr/>
          <p:nvPr/>
        </p:nvSpPr>
        <p:spPr>
          <a:xfrm rot="-5400000" flipH="1">
            <a:off x="8215546" y="4232361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0"/>
          <p:cNvSpPr/>
          <p:nvPr/>
        </p:nvSpPr>
        <p:spPr>
          <a:xfrm rot="-5400000" flipH="1">
            <a:off x="8215066" y="4837442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0"/>
          <p:cNvSpPr/>
          <p:nvPr/>
        </p:nvSpPr>
        <p:spPr>
          <a:xfrm rot="5400000" flipH="1">
            <a:off x="1243048" y="-3383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0"/>
          <p:cNvSpPr/>
          <p:nvPr/>
        </p:nvSpPr>
        <p:spPr>
          <a:xfrm rot="-5400000" flipH="1">
            <a:off x="8837214" y="2417291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0" y="0"/>
                </a:moveTo>
                <a:lnTo>
                  <a:pt x="0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0"/>
          <p:cNvSpPr/>
          <p:nvPr/>
        </p:nvSpPr>
        <p:spPr>
          <a:xfrm rot="-5400000" flipH="1">
            <a:off x="8837214" y="3022327"/>
            <a:ext cx="303053" cy="308951"/>
          </a:xfrm>
          <a:custGeom>
            <a:avLst/>
            <a:gdLst/>
            <a:ahLst/>
            <a:cxnLst/>
            <a:rect l="l" t="t" r="r" b="b"/>
            <a:pathLst>
              <a:path w="9515" h="10548" extrusionOk="0">
                <a:moveTo>
                  <a:pt x="1" y="0"/>
                </a:moveTo>
                <a:lnTo>
                  <a:pt x="1" y="10547"/>
                </a:lnTo>
                <a:lnTo>
                  <a:pt x="9514" y="10547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0"/>
          <p:cNvSpPr/>
          <p:nvPr/>
        </p:nvSpPr>
        <p:spPr>
          <a:xfrm rot="-5400000" flipH="1">
            <a:off x="8837645" y="-3388"/>
            <a:ext cx="303053" cy="309830"/>
          </a:xfrm>
          <a:custGeom>
            <a:avLst/>
            <a:gdLst/>
            <a:ahLst/>
            <a:cxnLst/>
            <a:rect l="l" t="t" r="r" b="b"/>
            <a:pathLst>
              <a:path w="9515" h="10578" extrusionOk="0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0"/>
          <p:cNvSpPr/>
          <p:nvPr/>
        </p:nvSpPr>
        <p:spPr>
          <a:xfrm rot="-5400000" flipH="1">
            <a:off x="8837683" y="60209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0"/>
          <p:cNvSpPr/>
          <p:nvPr/>
        </p:nvSpPr>
        <p:spPr>
          <a:xfrm rot="-5400000" flipH="1">
            <a:off x="8837680" y="1207196"/>
            <a:ext cx="302065" cy="308951"/>
          </a:xfrm>
          <a:custGeom>
            <a:avLst/>
            <a:gdLst/>
            <a:ahLst/>
            <a:cxnLst/>
            <a:rect l="l" t="t" r="r" b="b"/>
            <a:pathLst>
              <a:path w="9484" h="10548" extrusionOk="0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0"/>
          <p:cNvSpPr/>
          <p:nvPr/>
        </p:nvSpPr>
        <p:spPr>
          <a:xfrm rot="-5400000" flipH="1">
            <a:off x="8835450" y="1811975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0"/>
          <p:cNvSpPr/>
          <p:nvPr/>
        </p:nvSpPr>
        <p:spPr>
          <a:xfrm rot="-5400000" flipH="1">
            <a:off x="8835458" y="3627363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5" y="10548"/>
                </a:lnTo>
                <a:lnTo>
                  <a:pt x="951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0"/>
          <p:cNvSpPr/>
          <p:nvPr/>
        </p:nvSpPr>
        <p:spPr>
          <a:xfrm rot="-5400000" flipH="1">
            <a:off x="8835939" y="4232387"/>
            <a:ext cx="302065" cy="308980"/>
          </a:xfrm>
          <a:custGeom>
            <a:avLst/>
            <a:gdLst/>
            <a:ahLst/>
            <a:cxnLst/>
            <a:rect l="l" t="t" r="r" b="b"/>
            <a:pathLst>
              <a:path w="9484" h="10549" extrusionOk="0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0"/>
          <p:cNvSpPr/>
          <p:nvPr/>
        </p:nvSpPr>
        <p:spPr>
          <a:xfrm rot="-5400000" flipH="1">
            <a:off x="8835458" y="4837468"/>
            <a:ext cx="303053" cy="308980"/>
          </a:xfrm>
          <a:custGeom>
            <a:avLst/>
            <a:gdLst/>
            <a:ahLst/>
            <a:cxnLst/>
            <a:rect l="l" t="t" r="r" b="b"/>
            <a:pathLst>
              <a:path w="9515" h="10549" extrusionOk="0">
                <a:moveTo>
                  <a:pt x="1" y="1"/>
                </a:moveTo>
                <a:lnTo>
                  <a:pt x="1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Press Start 2P"/>
              <a:buNone/>
              <a:defRPr sz="30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800"/>
              <a:buFont typeface="Press Start 2P"/>
              <a:buNone/>
              <a:defRPr sz="2800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●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Char char="○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aven Pro"/>
              <a:buChar char="■"/>
              <a:defRPr sz="1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8" r:id="rId6"/>
    <p:sldLayoutId id="2147483671" r:id="rId7"/>
    <p:sldLayoutId id="2147483672" r:id="rId8"/>
    <p:sldLayoutId id="2147483676" r:id="rId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bainsa.xyz%2Fhow-search-algorithms-can-help-you-dominate-deterministic-games%2F&amp;psig=AOvVaw2NSe3-M3RdhLJ38MiMjTy9&amp;ust=1751610940676000&amp;source=images&amp;cd=vfe&amp;opi=89978449&amp;ved=0CBgQjhxqFwoTCPiXjLWJoI4DFQAAAAAdAAAAABAE" TargetMode="External"/><Relationship Id="rId7" Type="http://schemas.openxmlformats.org/officeDocument/2006/relationships/hyperlink" Target="https://www.google.com/url?sa=i&amp;url=https%3A%2F%2Frandomseedgames.com%2F&amp;psig=AOvVaw08yUeqhQWaBhmUm8KRDNIy&amp;ust=1751612674413000&amp;source=images&amp;cd=vfe&amp;opi=89978449&amp;ved=0CBUQjRxqFwoTCODc2PKPoI4DFQAAAAAdAAAAABA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google.com/url?sa=i&amp;url=https%3A%2F%2Fbrandfetch.com%2Fmatplotlib.org&amp;psig=AOvVaw2DxTioALFRQHtGCGmx2ztY&amp;ust=1751612207260000&amp;source=images&amp;cd=vfe&amp;opi=89978449&amp;ved=0CBUQjRxqFwoTCNCluI6OoI4DFQAAAAAdAAAAABAo" TargetMode="External"/><Relationship Id="rId5" Type="http://schemas.openxmlformats.org/officeDocument/2006/relationships/hyperlink" Target="https://github.com/OleMatzky/Modellierung_Endprojekt/tree/main" TargetMode="External"/><Relationship Id="rId4" Type="http://schemas.openxmlformats.org/officeDocument/2006/relationships/hyperlink" Target="https://www.google.com/url?sa=i&amp;url=https%3A%2F%2Fgithub.com%2Fnumpy%2Fnumpy.org%2Fissues%2F37&amp;psig=AOvVaw39pcHDMdghgKz56kt7kP_y&amp;ust=1751611842436000&amp;source=images&amp;cd=vfe&amp;opi=89978449&amp;ved=0CBgQjhxqFwoTCOjhsJqNoI4DFQAAAAAdAAAAABA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304799" y="1761891"/>
            <a:ext cx="8526967" cy="1733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de-DE" sz="2200" b="1" dirty="0"/>
              <a:t>Vergleichende Simulation von Suchverfahren in generierten Maze-Umgebungen</a:t>
            </a:r>
            <a:endParaRPr sz="2200" dirty="0"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2358950" y="3140254"/>
            <a:ext cx="42831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Ole Matzky, 21.07.2025</a:t>
            </a:r>
            <a:endParaRPr dirty="0"/>
          </a:p>
        </p:txBody>
      </p:sp>
      <p:sp>
        <p:nvSpPr>
          <p:cNvPr id="965" name="Google Shape;965;p33"/>
          <p:cNvSpPr txBox="1">
            <a:spLocks noGrp="1"/>
          </p:cNvSpPr>
          <p:nvPr>
            <p:ph type="ctrTitle" idx="2"/>
          </p:nvPr>
        </p:nvSpPr>
        <p:spPr>
          <a:xfrm>
            <a:off x="713100" y="891994"/>
            <a:ext cx="7717800" cy="7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Intelligente Pfadsuche</a:t>
            </a:r>
            <a:endParaRPr dirty="0"/>
          </a:p>
        </p:txBody>
      </p:sp>
      <p:sp>
        <p:nvSpPr>
          <p:cNvPr id="2" name="Google Shape;964;p33">
            <a:extLst>
              <a:ext uri="{FF2B5EF4-FFF2-40B4-BE49-F238E27FC236}">
                <a16:creationId xmlns:a16="http://schemas.microsoft.com/office/drawing/2014/main" id="{E1DE59C4-AC77-3933-1EF2-8064D4579757}"/>
              </a:ext>
            </a:extLst>
          </p:cNvPr>
          <p:cNvSpPr txBox="1">
            <a:spLocks/>
          </p:cNvSpPr>
          <p:nvPr/>
        </p:nvSpPr>
        <p:spPr>
          <a:xfrm>
            <a:off x="2358950" y="3659600"/>
            <a:ext cx="42831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sz="1600" dirty="0"/>
              <a:t>Angewandte Modellierung und Systemsimulation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1AC0F-83C2-F800-44BD-6E9FD943F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4B6FE96E-264A-70DC-CB22-7AB19D6ABB76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2BDC5151-3EF1-82C1-D91E-47DFA254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B1E7E0D9-5608-B2F6-15F5-4D1593E2C7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B23BC922-3248-847A-2A2E-007E632AA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466A790-8D96-CFFF-AFD7-8DCE0BFDCC9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E3E8DDE-82D5-5AFC-27AD-B05710564D5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3E57056-1DA0-C839-4E03-9C92AEA738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C4CE81C-F522-29CB-EA8D-A353A1C264B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2D5C524-95CE-CD5D-9A81-64B04B2E800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ED2E8D0-6863-ABBB-FEA5-C45256E640D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D891774-7A71-DD4A-EAD1-8EED8DEACA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43FFD3E-82FA-CEF2-CA83-0F8C82B3D96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D662F89-6CB0-0AED-6506-D1A4E50E18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68E742D-9C8C-A136-6DDC-004B4E26586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2A00C6F-7A97-FC19-3AAA-3DDCB9E997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711B340-8696-6D8D-1165-1E5617E2C1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0C90915-57D6-9C16-4F62-1FD6665740E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1E6D655-7B83-52D5-5323-D83EC5F51C6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3D0D91F-5888-5E9C-1D89-F488ADD1856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A669125-5D03-1FE3-7957-4E9D3FAC29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A427F8A-0F2F-9A69-1946-0B68A67F407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CD85CFC-680E-8B83-F550-518C5400A2B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DF4650-86C8-1A5F-DEC4-66E0070191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AD90E7B-3A45-FEF3-D7A8-6FA8D1B78CD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09093A4-86AB-F225-F2E6-88071C00112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3FF9188-431B-9AD3-297F-18BA8D2D67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7988C7C-8FC3-5F78-37D5-EB8D1B12E2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47DA24C-8ACE-E8F1-A9B5-D88DF0A6268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F824678-B943-F185-5838-550DA08C03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AAA05D9-2B3E-7D34-2DFF-2ADDA1C5B37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49673EA-5DF9-6017-55D6-575689CC187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9C25023-3D91-62F1-69B3-C16F137A5D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735759D-B0AC-9E30-F67A-4676470AFD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B382096-2F7D-6D56-D141-3EA7D0C034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23299D9-BFDA-9F88-98F9-D3057D0D3D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91C36A2-D804-D8F8-8BF4-9172789B2B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0D396D3-D1AF-EFB9-9CC0-CD4FC1D0B17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19298B5-2041-4361-E308-FA2DC9D5D6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0DDA2FC-6CB9-7078-CAAF-4AB3E2BE43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427BD4D-406E-9624-C355-B1A1F0662F5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D14598-89B1-F106-FD6E-973579057E9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95A9AFE-FE19-F740-528D-344EF2513D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460281C-8D79-CEB3-D20B-019A433ED48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B2E359D-C60C-E950-94F4-AACA1C0A3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206CB6B-5688-E5D0-B671-C72FB7D808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BED38BC-71C8-C35B-E0B8-037004C065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BFB775E-F3E5-3978-0BB7-307CE4679F8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AA133ED-BE28-D98B-7B7E-58EDEF72D6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1F5EE78-4C86-FE93-39D5-DDF67462D9D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A9FFA46-D596-7CE7-FD71-0F03119D46D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6523105-A347-7026-70D2-068391E3429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B4CF83E-113F-D637-D304-DC8040D7E3E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569CFEC-EA0F-1346-8BB2-0631AEB6D10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6CB3D9A-F340-84A0-C571-1EC9172E90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1978EDE-69FE-5CBE-0DE0-3F0D9F8E4C5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5EC7DBF-1CB2-2508-91FC-27A495C9DF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CE1CB79-77C3-FF4F-6FBA-608F1AA6B1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9EA5818-A640-77F6-5EE1-4675CEE5E5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05E56CB-882A-76C3-5F1B-67BA5BF7E7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C6CC15B-1526-0BA6-156E-9E42F8DA6DA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C93C192-B614-47BC-9186-BB7573CECE8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6599F39-908C-2DDF-8DE6-F4229319D3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9DB6E9F-300C-F49C-1453-AE4F9206E77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3BA58B4-C312-F7F0-DF93-3BD38FF848A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6C1D3AA-A3B6-163D-2008-BE974D31BC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45E3A3F-C7C7-7C11-3A48-A67160FB8F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74E9017-6E04-E892-8FD5-23434D51CE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301C6A6-C975-DBF2-74ED-853FEA5F15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92ADA2D-6E9B-574C-0D5C-BA00FAA347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39E880A-E93B-796A-1085-980C904A3E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BA83C1D-1245-A95C-F5CE-1FDFAFD8182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B3A42A8-A2E8-5FE1-604B-BF96C173C6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CC1461-7B73-624C-8FFB-02764D9779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E34CBD8-8B72-895D-1FA0-1A3186C6481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72649BB-18B8-991A-20B7-79937968D6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EA4A114-AC4A-F8A8-F60D-88F9AD02DD1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B13FC5C-B5AD-E10D-54DE-FF27D6DDEF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33CF26A-3055-3289-DB08-ACD8F77506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D1DBD41-48FF-A5B2-2262-6564E05BB0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6F527BD-2211-7426-ABCC-C44B489CBE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8F9C7C9-1E5E-6AE2-9608-A08A5E1969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9A02E8E-862B-3381-ED50-DB03758524B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A4163E6-BF8B-8BB7-75FB-239E2A26309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34C5B66-D0C0-0721-472E-DF9028D36D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B930EFE-1042-36E6-7B83-98AF6C4317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8EA03E0-3508-E2BF-3D15-B4922FC23E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6304F76-B718-5D73-CBC1-DADE670E01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6B86CCC-E195-368E-9B22-217DE4BA9F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372D3-24DC-8D5C-B944-72AC1AF8184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C1D3483-BE53-4C1A-6F07-04D43731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BC82CDF-4031-E1F7-BB8D-C16788DDE57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93521AD-1095-5BE5-A3DF-35DB1B4E27D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37C192E-C4A7-9BA4-8A2D-8250B3DF9E4A}"/>
              </a:ext>
            </a:extLst>
          </p:cNvPr>
          <p:cNvSpPr/>
          <p:nvPr/>
        </p:nvSpPr>
        <p:spPr>
          <a:xfrm>
            <a:off x="4973314" y="1465613"/>
            <a:ext cx="294677" cy="291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B73E1E3-2F72-1C2E-FFA1-674AC4AEFF9A}"/>
              </a:ext>
            </a:extLst>
          </p:cNvPr>
          <p:cNvSpPr/>
          <p:nvPr/>
        </p:nvSpPr>
        <p:spPr>
          <a:xfrm>
            <a:off x="8212739" y="2633417"/>
            <a:ext cx="294677" cy="291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54FE05C-9F94-0BAB-0B58-37FAA48F728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BE9F81B-8F31-C8E8-5DFD-5490128BEA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BDA6D59-8A04-3CF9-DBF7-D4969104C69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5269C95-4DF9-949F-5211-545443BC39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C10C609-B7AA-C210-8076-EF8DFBDF9F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519AD4C-429A-0879-E75E-96E5744F5B9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E8562DA-2CA7-8A63-2332-566272F5210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52BB353-16B3-B1AF-3EB3-743E02006A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3D00679-EE2B-9F2C-430D-AEB0B08A71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3DC3498-24B3-E6E4-4266-387AF5232A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39F0844-8A58-0EAD-6AC7-D8790C5C1A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D82C16CD-8155-8F37-973D-C316967FFCDE}"/>
              </a:ext>
            </a:extLst>
          </p:cNvPr>
          <p:cNvSpPr/>
          <p:nvPr/>
        </p:nvSpPr>
        <p:spPr>
          <a:xfrm>
            <a:off x="5293032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CA5BFC5-C161-956B-CD02-A692E738E345}"/>
              </a:ext>
            </a:extLst>
          </p:cNvPr>
          <p:cNvSpPr/>
          <p:nvPr/>
        </p:nvSpPr>
        <p:spPr>
          <a:xfrm>
            <a:off x="7887195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914FB134-0E2D-4D9D-D3BF-F5C66D0F18D3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9CE1F13-6099-BBA1-BB7B-3D672DE408E7}"/>
              </a:ext>
            </a:extLst>
          </p:cNvPr>
          <p:cNvSpPr/>
          <p:nvPr/>
        </p:nvSpPr>
        <p:spPr>
          <a:xfrm>
            <a:off x="5945808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F65DF8-5DA4-880D-C52E-97D81A7CEC5B}"/>
              </a:ext>
            </a:extLst>
          </p:cNvPr>
          <p:cNvSpPr/>
          <p:nvPr/>
        </p:nvSpPr>
        <p:spPr>
          <a:xfrm>
            <a:off x="5945808" y="2049520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8FEFD03-A261-4F0E-F69D-C6A3AB995205}"/>
              </a:ext>
            </a:extLst>
          </p:cNvPr>
          <p:cNvSpPr/>
          <p:nvPr/>
        </p:nvSpPr>
        <p:spPr>
          <a:xfrm>
            <a:off x="5617214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B6C2109-4B6A-2724-36CC-38FA5F78ECEA}"/>
              </a:ext>
            </a:extLst>
          </p:cNvPr>
          <p:cNvSpPr/>
          <p:nvPr/>
        </p:nvSpPr>
        <p:spPr>
          <a:xfrm>
            <a:off x="6596728" y="1466552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Google Shape;1198;p46">
            <a:extLst>
              <a:ext uri="{FF2B5EF4-FFF2-40B4-BE49-F238E27FC236}">
                <a16:creationId xmlns:a16="http://schemas.microsoft.com/office/drawing/2014/main" id="{04E09050-4B18-7CAE-407B-434D52D33EC4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428517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FD22-94A9-2C2A-5CE8-F2699FFE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D3476CD4-7805-4A73-0EBE-E6DBA49ECF3D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735992D9-7BEC-289B-2821-450B6F77E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D440AD81-8C4D-0B5F-63F8-207A9098ED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1C37C736-7B3A-805B-ABDC-DA23FF8FC6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D370C60-5DAF-EF84-62AE-A20C58FBE1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AD8B233-6238-83A3-F3B2-7DA1E9903C4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74C7AB2-8882-E379-B31B-EAAE23227F9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4B42948-F191-5B3E-01B6-5DE9D570722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5561DE8-A797-056C-3320-5D3497C2296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329A6D-FAB5-2212-0F3F-38E093874E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B5725F8-07DF-6982-3562-5F66343FE1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951E934-6F7F-3C00-974E-D400E43DEE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A60B277-A2FA-04A3-3E9B-CF87DBDF51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7AF9689-0D0C-2C5B-AFCB-95DBF8F3AFD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D23587E-415C-0ACE-8AED-B6E8AF3B8A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1ABC06E-B0E6-4095-445E-87F143423C1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D875C21-2CB7-2C45-01EA-018415979C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59D8E0-379A-3290-0FAB-9E97CB9DD9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6474681-88CA-45B4-598D-95B8DAA8E2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3CC19E3-382F-A936-041E-866A591779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F89A04A-3F5D-D343-0C1F-780FEBB9A3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E3F5423-D955-F76B-966C-5B9A19213B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530EA59-01D5-AA72-1CD1-005DBDE8EF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DDC0AEF-7F87-A555-8AF2-220DEB3C9F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6C03E7B-3B79-45A6-D3C2-1DEFB436B4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F259A66-00FB-3D9E-82C9-370B1EE9125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B8AF497-9BA5-DFFF-FABA-7C67231FFC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2F6A75C-7205-84D5-790B-00BF34A750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93907B4-F4F4-0347-A9F9-5A7BA19E23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1286FAC-16B7-8B9B-FED1-C774C791E8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D441FEB-889C-DEFD-393A-BCD0D7B1A2A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7DC459D-269E-DECD-F2CC-579C0AC933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BE2DC50-06DB-EB4E-A667-973A1BB676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3D28892-F177-7E7E-E477-257E7874067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1EFD179-DB65-0019-3356-2A910DEE812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5B57A63-53F0-C3F5-99DB-2B409847050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B78A691-DC06-9A86-60B4-A66AEC2707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FEE05F8-9D77-8E10-09F3-0BC4FFA89C5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952803-2846-BCC8-320E-E9462D4E02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6BA87A8-899E-6623-A70F-84B7ABFC8B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ECD9272-D521-E7D7-175F-B6CDF6289D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C47885F-4930-A36C-AE9C-3ECCDF145B9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55A9D3-71A8-5459-6C2C-E93B4CAAE0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2498633-38D3-5961-8FDF-3BE23E05EB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431D6F1-F3F8-2034-567A-D00466893D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32B6E4E-618E-7520-04F1-944002530D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30F49A0-E0DC-E02A-1FCE-A6E4A83E34F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F5A8A17-7DC2-4C8F-A374-288CB5D74D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1AA6725-00A6-E9BA-FC22-9E0EE0EC43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79213C4-0056-68DA-5961-6640AF8C03B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6A20520-2F22-5CD4-6030-A4DA51CAD2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50D1AF2-96CF-C94C-9E72-EF1FFDA54FE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BAA7629-558F-383C-12A5-30B3715B20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66F346C-4DF6-D184-1159-80E672E4C97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E27D2D9-6F22-8308-3AE2-D44B763F36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2046E8C-347F-ECA6-9414-72D330C33CD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0873BCD-1774-6DF1-A9BE-C2D2ECFF1E3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036F0D7-AD23-C069-DBF5-40618FBF47D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1EBFBED-CF84-02C2-A04A-92B4A9ED09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44D5DBD-53A9-3E34-55C4-B7B2F125F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696F199-C206-5618-9E06-1677AA52C16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6E388E5-74C1-41F0-B517-27B9B875DE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DFF30EF-F40A-AD18-7D08-6DF0CD7A29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DF58C85-60F7-9A32-5719-7B64964463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95788-4016-8F5D-E561-92D8E31046C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ADE391F-93BB-3A68-0F71-321DD2D8B04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6D3935D-29D2-BA0B-1112-D36FD94D0D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4966749-0CBC-9F76-031E-B244CEB4FB4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24842C8-264D-8244-3B38-2CD23431F9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F7ACFB4-473B-B6E6-F03C-E041C5E304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52B42EF-DF53-2F5C-878E-F76ED6BE8D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5A8E028-46C9-510E-5607-59F50ED51A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D38DED9-EA1B-71B7-4A5A-2B8CA4CACF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5A55D46-88A8-FD8B-3FB6-6558B8BDC1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E1C341B-3E69-E20D-C910-8D00CCA4B40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C610CB6-7137-0E22-5C56-C3F28C1227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BD6D549-4023-6B73-3319-ABC44817A6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103C871-7590-81FF-A61D-6160690FEF9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098A97B-1EE4-CF62-8B1F-2F245DDC515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EFF2A6E-DD17-42CD-ED40-C646106F89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2551839-97A1-A25A-1957-6F4BC4EE1F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74A0B29-0730-4217-3B7F-3287C4BF2B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6419168-DF36-171A-6557-71650678B6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BAFA5A9-0844-5BF7-0E47-0BE04579A1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7295B86-F057-A0C3-82F2-3889D69E370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9A47F14-CAE1-A538-0976-F04FCB0975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175A351-549E-21D6-DDCF-C0BE0015269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3874F89-CBF6-7EE8-0F4A-F1CFD0F013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CA993D6-DBAE-A026-4A76-2DB3E7E5876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22FDF68-C2CD-E854-5A14-9C54E7EECFD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3E4D70A-5366-0AF2-FBEE-CAA5B6A5A2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9A2889D-9306-37AD-CD6B-6013FC3728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E55227D-2A12-CE92-C93E-70C9C2AE3E7F}"/>
              </a:ext>
            </a:extLst>
          </p:cNvPr>
          <p:cNvSpPr/>
          <p:nvPr/>
        </p:nvSpPr>
        <p:spPr>
          <a:xfrm>
            <a:off x="4973314" y="1465613"/>
            <a:ext cx="294677" cy="291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07C717E3-0E6F-FF5A-C83F-E8B7D77A7A3D}"/>
              </a:ext>
            </a:extLst>
          </p:cNvPr>
          <p:cNvSpPr/>
          <p:nvPr/>
        </p:nvSpPr>
        <p:spPr>
          <a:xfrm>
            <a:off x="8212739" y="2633417"/>
            <a:ext cx="294677" cy="291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3BCA2A0-AE0C-1051-F845-0D28AF3F6B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664A58A-FDE0-8C17-3314-67AAD92D94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E85B10F-A5C9-E945-F545-18011794A2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E7F2A2F-2589-98A7-CECB-DDA41E82C1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8085D72-C7EE-9B0E-DE5B-8EAB3A15852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6B5CDFD-1A8F-A6F3-3D37-3D5EE4DCDF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796EA31-83D7-8E67-5E78-AFD601CBAFE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01E1556-8040-29EE-83AF-ABAF9D319F2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7EC04A4-0007-5793-5C07-969C09A9296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0F48B9A-C295-133C-2EA7-57265A66DD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F0B7582-C3DF-A099-C07D-4269E7ECD9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38DC73BA-CFC0-9475-8E1A-6BE76A8C8E87}"/>
              </a:ext>
            </a:extLst>
          </p:cNvPr>
          <p:cNvSpPr/>
          <p:nvPr/>
        </p:nvSpPr>
        <p:spPr>
          <a:xfrm>
            <a:off x="5293032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D54011C-963C-76AF-29FC-4227E41502F2}"/>
              </a:ext>
            </a:extLst>
          </p:cNvPr>
          <p:cNvSpPr/>
          <p:nvPr/>
        </p:nvSpPr>
        <p:spPr>
          <a:xfrm>
            <a:off x="7887195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35E4FDE4-0437-9051-CE18-C631B15777AA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06F289-F41C-207F-2482-C1D146766636}"/>
              </a:ext>
            </a:extLst>
          </p:cNvPr>
          <p:cNvSpPr/>
          <p:nvPr/>
        </p:nvSpPr>
        <p:spPr>
          <a:xfrm>
            <a:off x="5945808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B35D1D-BAFC-70C5-B2EC-6640779B4253}"/>
              </a:ext>
            </a:extLst>
          </p:cNvPr>
          <p:cNvSpPr/>
          <p:nvPr/>
        </p:nvSpPr>
        <p:spPr>
          <a:xfrm>
            <a:off x="5299455" y="2049520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1DDFFA2-16DC-090F-B4B5-29A39CFB95C6}"/>
              </a:ext>
            </a:extLst>
          </p:cNvPr>
          <p:cNvSpPr/>
          <p:nvPr/>
        </p:nvSpPr>
        <p:spPr>
          <a:xfrm>
            <a:off x="5617214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4C9B337-A4C1-B799-7271-DE1E6B681C05}"/>
              </a:ext>
            </a:extLst>
          </p:cNvPr>
          <p:cNvSpPr/>
          <p:nvPr/>
        </p:nvSpPr>
        <p:spPr>
          <a:xfrm>
            <a:off x="6596728" y="2049515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7B5D135-ABB7-15F1-4E95-331280AFF251}"/>
              </a:ext>
            </a:extLst>
          </p:cNvPr>
          <p:cNvSpPr/>
          <p:nvPr/>
        </p:nvSpPr>
        <p:spPr>
          <a:xfrm>
            <a:off x="5945712" y="1757568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D961F3E-C421-ABC3-189D-3802EF6C756D}"/>
              </a:ext>
            </a:extLst>
          </p:cNvPr>
          <p:cNvSpPr/>
          <p:nvPr/>
        </p:nvSpPr>
        <p:spPr>
          <a:xfrm>
            <a:off x="5956910" y="2633419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B120F7C-2042-4970-02D8-3B211916FB09}"/>
              </a:ext>
            </a:extLst>
          </p:cNvPr>
          <p:cNvSpPr/>
          <p:nvPr/>
        </p:nvSpPr>
        <p:spPr>
          <a:xfrm>
            <a:off x="5948252" y="2059494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Google Shape;1198;p46">
            <a:extLst>
              <a:ext uri="{FF2B5EF4-FFF2-40B4-BE49-F238E27FC236}">
                <a16:creationId xmlns:a16="http://schemas.microsoft.com/office/drawing/2014/main" id="{7DCE6959-8F71-3617-BE90-88DA70135F19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140770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4B555-B0F4-99FC-E53F-1FEABFF8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42250D98-132D-5618-15B7-A90F1C19C69B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3DEE6B23-F11C-4C98-2173-C1F432FC5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20D3CB6C-DF01-6066-34AF-F890631D8D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86F7CFDA-646A-4DCC-082F-ABF10CBE7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690BEA4-BA7A-FA9A-D1CF-3C88D824C4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BE1B67E-E91E-8705-24D0-873EA935ED8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CE45288-DCB2-AB04-DAC3-397B4EABEE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9D3C1A3-276F-50E0-FEE4-673D262CDB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7053BC1-1036-5A6E-0A83-6E47801DE0B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424EC79-F7FB-38C2-2A1B-BB01B249CB2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2312FDD-52DC-7B7E-3656-E65B1003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3B94DAB-B699-E4D3-830A-A63BD0C11D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D787D2E-72E0-B49A-1728-0218D5721CC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FCCD54E-AF06-80EB-A083-DA3D8F37001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E38003B-D5E9-884D-FE69-3059FB2943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8E99ACE-6C68-2DAC-8DD2-F2078B2EE6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5F8D4CF-E41C-6F5A-238D-BDA2B73752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A06285A-0A6A-2BEE-F2AA-AB9AD662A35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1F1FEB5-85D6-6553-6EC4-897D6908231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05B1630-98A2-41A9-2F35-F1A03D794D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62098B5-6F22-2041-3F94-AC2869DC96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BCBDD0D-4909-54C8-4E60-84F6DC29E5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C0BCC9E-EFB0-5829-F560-A35A118CAFA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4DE89EA-E50B-E762-1917-56C068BD379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F2108AE-1320-3B0F-2A80-727C25A1611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EC295EC-D784-8108-EF3A-C08F63DA9E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822164E-218C-7DF0-9A5C-C5614B35DF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D0842D1-2D91-B31F-5FA3-2EA92B7A97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B97B7B5-FEBD-8F2A-0E5B-7BB81A28EA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7B738CF-D511-3EF9-C8BC-3DFABCC9C13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D665818-C25C-DE23-CAC3-D13897E73E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3261FAC-9918-93CA-FD0B-8C7F7FC472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D90D0CE-1088-0F81-D1C8-4D68E69690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E4CBDE1-3A1F-27A6-05C7-3FFCE6E98E2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7215D9-9414-87FE-59BD-19AFA40212B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4376B06-4169-B2EE-AB04-3E7048F5E5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6EC9B5C-619D-B096-903C-9D6D90A8FEF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53AD70D-568A-4805-0C91-D50FCB13F1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60BC5AE-FEB8-7CD6-F10F-4CB9933978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F3462EC-C108-BFD8-1862-7FFC89F7BC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9DEAB23-7345-4627-6EBA-9789E5420E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3C251C-F7C7-138B-0E47-CADAEC4FF7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C0BFEF0-44D4-F271-E8E2-FD17439C5D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9B68C54-745F-5A16-E8A5-825F4187DBA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B5AB1B5-26B3-9303-71F6-710DE87B62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890E263-104B-F0B9-80BD-F09DAD62BBA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64A1B87-0CF3-7FE9-CC02-953D351562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65AC567-4150-68AF-487F-D920A61246A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4CA49E5-DCF9-126E-F44F-3FD36D0546C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1A5658F-AAAF-D558-E0E8-CDF193DBB9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DCDEBFE-D403-CFCF-56E6-0AAB739C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CA9A3CE-DECA-4F96-55E7-5CC201A0CC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14AD6F2-571D-D84D-E0A2-E7B93D7AD6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F60165A-A121-DA8E-3F6A-47AE189E0DB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5874F2B-4927-C126-F111-646CF9948B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2807EBF-6614-8A33-7099-0EF0F40AD8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07B0C5-C1AB-506F-1A9C-E807197E84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71BC76F-198C-7F86-A718-14505733B1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A33390C-C64F-C904-DDF6-B6A791E80CA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215BCB5-12AF-DB9B-6C14-9D0B811D5B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AC7D129-FFA4-2AFA-A35E-D38296E8B7C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980A5D8-9591-97C7-F1F2-051F976FCA2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944E761-B21F-4FFC-7208-FFC56150D3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311F495-3C9A-015E-7E04-E69FE2FEEE8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54E394A-CBEC-BDA3-120B-C21AFB8E7F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6725D98-059E-54BA-6B86-6D2A3D05E9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9C567C-5640-C86F-7826-6B0855C9EB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0B07C9D-EEF9-85EA-E827-B569646D852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80A3821-435B-52F7-FD24-B5CFF35B7B9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BD55398-0BD5-FEA5-EBB4-AC6A6D552F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2C199F-0695-FAB1-930D-3C5DE89DD8E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0F32FE-F4FB-F618-3B3A-3753F29B2C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085EC9D-6C01-CFAE-A590-8526DF936A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7A30080-668E-D0B7-2E14-0665C763C0C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CCE611D-E923-B50D-653D-5BA82D2294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613CF58-6FBF-61A8-3C99-B23CE87CF8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395605C-D70B-AC0F-1E39-B8FD07C8DD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B9856C3-36D9-40B0-3E48-495E41E7C7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20B79E3-2381-15BA-050F-0263B07D96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12B325B-C5D4-17C4-FB10-547CFADE87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38576E6-01CE-09C3-922C-55058B7D9D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F1A1FF9-79A2-382D-5551-78A2FCC9A3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8AC17C9-EEE5-E9D5-F3F7-B5829DFCB3B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1FC4C04-18CE-A243-DCD1-2498721179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46ACF72-B17E-BBBB-6FD7-20438FBCC5F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E89BCA2-DFC8-775C-B955-56266E54A6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53D6045-D95F-C8BF-1189-62707D9C9A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E485870-C39D-F992-31C6-F08CC12437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590CD4-A0BB-E34C-6148-FE8B13F677E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F5F6E84-C35A-F431-7A5F-D8B8435798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C40738-1566-C843-00AA-C8D07C2C18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9076884-82A3-4B2D-CB8E-D0F810B717E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AAD32BB5-0586-C904-3D4E-267CC33D0E71}"/>
              </a:ext>
            </a:extLst>
          </p:cNvPr>
          <p:cNvSpPr/>
          <p:nvPr/>
        </p:nvSpPr>
        <p:spPr>
          <a:xfrm>
            <a:off x="4973314" y="1465613"/>
            <a:ext cx="294677" cy="291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8D4DE0F4-4D42-2328-C254-4A0BFD065FAA}"/>
              </a:ext>
            </a:extLst>
          </p:cNvPr>
          <p:cNvSpPr/>
          <p:nvPr/>
        </p:nvSpPr>
        <p:spPr>
          <a:xfrm>
            <a:off x="8212739" y="2633417"/>
            <a:ext cx="294677" cy="291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266E7AA-E8F3-72AB-27C5-69793CB22E5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794DB81-8A08-6AC9-3B13-6E3C9A4808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A66616D-826D-50D5-97B1-77200B4C44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4BEF5DA-1B2F-8E80-6A53-6465D7F6CE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6A65330-46B1-1180-94D1-ADE39EBCEF1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20C1CF1-CFDE-787E-EE92-5CBCC9471FE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FF7647F-7CD6-013B-6AF1-EB344D5245A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779697C-FF0D-9371-6EB3-33E0FB90EA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4DD1D10-5889-0D38-9D31-97A049A46D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F2EA203-5ED7-2AE1-3F7B-21F64EA5EA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F0948C8-169F-E5E4-6CF1-13A9FA286A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C4C6AA60-6A84-D3F2-87BA-1577976B4987}"/>
              </a:ext>
            </a:extLst>
          </p:cNvPr>
          <p:cNvSpPr/>
          <p:nvPr/>
        </p:nvSpPr>
        <p:spPr>
          <a:xfrm>
            <a:off x="5293032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882ECD-D80E-033C-9F6C-CB172D2121E0}"/>
              </a:ext>
            </a:extLst>
          </p:cNvPr>
          <p:cNvSpPr/>
          <p:nvPr/>
        </p:nvSpPr>
        <p:spPr>
          <a:xfrm>
            <a:off x="7887195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26708F0D-FA5A-9289-23F3-50A328E48CD2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DCFE58-064D-A094-5608-0B79D865F01D}"/>
              </a:ext>
            </a:extLst>
          </p:cNvPr>
          <p:cNvSpPr/>
          <p:nvPr/>
        </p:nvSpPr>
        <p:spPr>
          <a:xfrm>
            <a:off x="5945808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7978D02-E492-FE9D-F20D-50AEC96758B6}"/>
              </a:ext>
            </a:extLst>
          </p:cNvPr>
          <p:cNvSpPr/>
          <p:nvPr/>
        </p:nvSpPr>
        <p:spPr>
          <a:xfrm>
            <a:off x="5617214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8603283-0F7C-46B0-BA1B-5D3A84DB2292}"/>
              </a:ext>
            </a:extLst>
          </p:cNvPr>
          <p:cNvSpPr/>
          <p:nvPr/>
        </p:nvSpPr>
        <p:spPr>
          <a:xfrm>
            <a:off x="5945712" y="1757568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16E9AF1-7D31-294B-EE53-63F34E038645}"/>
              </a:ext>
            </a:extLst>
          </p:cNvPr>
          <p:cNvSpPr/>
          <p:nvPr/>
        </p:nvSpPr>
        <p:spPr>
          <a:xfrm>
            <a:off x="5948252" y="2052060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734E9EA-806A-FA33-C460-F1E9E8B15CEF}"/>
              </a:ext>
            </a:extLst>
          </p:cNvPr>
          <p:cNvSpPr/>
          <p:nvPr/>
        </p:nvSpPr>
        <p:spPr>
          <a:xfrm>
            <a:off x="6600465" y="205455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F09138C-3FA1-425C-D2CE-79DC0369A07A}"/>
              </a:ext>
            </a:extLst>
          </p:cNvPr>
          <p:cNvSpPr/>
          <p:nvPr/>
        </p:nvSpPr>
        <p:spPr>
          <a:xfrm>
            <a:off x="6596728" y="1465615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34B3410-2CB4-25C4-4EE6-91A6D6A73C41}"/>
              </a:ext>
            </a:extLst>
          </p:cNvPr>
          <p:cNvSpPr/>
          <p:nvPr/>
        </p:nvSpPr>
        <p:spPr>
          <a:xfrm>
            <a:off x="7231367" y="1470284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542099-E202-5925-D0A3-438784BD725D}"/>
              </a:ext>
            </a:extLst>
          </p:cNvPr>
          <p:cNvSpPr/>
          <p:nvPr/>
        </p:nvSpPr>
        <p:spPr>
          <a:xfrm>
            <a:off x="7231426" y="1761987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2799B65-A36C-93D2-740F-243EAF5239D0}"/>
              </a:ext>
            </a:extLst>
          </p:cNvPr>
          <p:cNvSpPr/>
          <p:nvPr/>
        </p:nvSpPr>
        <p:spPr>
          <a:xfrm>
            <a:off x="7889858" y="2049515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91F3F54-1BA6-BF35-24CD-102B3390C5DA}"/>
              </a:ext>
            </a:extLst>
          </p:cNvPr>
          <p:cNvSpPr/>
          <p:nvPr/>
        </p:nvSpPr>
        <p:spPr>
          <a:xfrm>
            <a:off x="7238884" y="2633418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1B3BDBB-E58F-EAF0-C6FF-5BF4E7D67FF2}"/>
              </a:ext>
            </a:extLst>
          </p:cNvPr>
          <p:cNvSpPr/>
          <p:nvPr/>
        </p:nvSpPr>
        <p:spPr>
          <a:xfrm>
            <a:off x="6269036" y="2051825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4C32B20-286D-71EA-F7AC-CCE2559CE5FE}"/>
              </a:ext>
            </a:extLst>
          </p:cNvPr>
          <p:cNvSpPr/>
          <p:nvPr/>
        </p:nvSpPr>
        <p:spPr>
          <a:xfrm>
            <a:off x="6596745" y="1762647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16E32CB-8015-F0A4-F64E-5A8E54D39DA0}"/>
              </a:ext>
            </a:extLst>
          </p:cNvPr>
          <p:cNvSpPr/>
          <p:nvPr/>
        </p:nvSpPr>
        <p:spPr>
          <a:xfrm>
            <a:off x="6919167" y="1465614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0DCFE72-4E2E-879C-FCC0-60810662BB74}"/>
              </a:ext>
            </a:extLst>
          </p:cNvPr>
          <p:cNvSpPr/>
          <p:nvPr/>
        </p:nvSpPr>
        <p:spPr>
          <a:xfrm>
            <a:off x="7232461" y="2341467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FCF4B55-08BE-E215-2526-D6F8AE882FF7}"/>
              </a:ext>
            </a:extLst>
          </p:cNvPr>
          <p:cNvSpPr/>
          <p:nvPr/>
        </p:nvSpPr>
        <p:spPr>
          <a:xfrm>
            <a:off x="7887195" y="1757567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9975728-D922-A1C4-C4ED-CFD95B48C0C7}"/>
              </a:ext>
            </a:extLst>
          </p:cNvPr>
          <p:cNvSpPr/>
          <p:nvPr/>
        </p:nvSpPr>
        <p:spPr>
          <a:xfrm>
            <a:off x="7887195" y="2341470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EFFFE5E-8D72-935A-B194-A31E742B04A2}"/>
              </a:ext>
            </a:extLst>
          </p:cNvPr>
          <p:cNvSpPr/>
          <p:nvPr/>
        </p:nvSpPr>
        <p:spPr>
          <a:xfrm>
            <a:off x="7232461" y="204940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C635F1D-6165-AA0B-0549-45E64589CCA4}"/>
              </a:ext>
            </a:extLst>
          </p:cNvPr>
          <p:cNvSpPr/>
          <p:nvPr/>
        </p:nvSpPr>
        <p:spPr>
          <a:xfrm>
            <a:off x="7887195" y="1465614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6D20D2A5-275F-2EDD-8CC2-9236A7AB2479}"/>
              </a:ext>
            </a:extLst>
          </p:cNvPr>
          <p:cNvSpPr/>
          <p:nvPr/>
        </p:nvSpPr>
        <p:spPr>
          <a:xfrm>
            <a:off x="7565024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5A02B980-980D-2678-5BA6-475C2B1EC010}"/>
              </a:ext>
            </a:extLst>
          </p:cNvPr>
          <p:cNvSpPr/>
          <p:nvPr/>
        </p:nvSpPr>
        <p:spPr>
          <a:xfrm>
            <a:off x="7888557" y="3217324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Google Shape;1198;p46">
            <a:extLst>
              <a:ext uri="{FF2B5EF4-FFF2-40B4-BE49-F238E27FC236}">
                <a16:creationId xmlns:a16="http://schemas.microsoft.com/office/drawing/2014/main" id="{3F03753A-558B-C724-E10C-7C143C71ADFE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2378129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9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225" name="Google Shape;1225;p49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9;p37">
            <a:extLst>
              <a:ext uri="{FF2B5EF4-FFF2-40B4-BE49-F238E27FC236}">
                <a16:creationId xmlns:a16="http://schemas.microsoft.com/office/drawing/2014/main" id="{FA129D7A-0E3E-9F20-9427-1A355216CE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050" y="311716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dirty="0"/>
              <a:t>GUI</a:t>
            </a:r>
            <a:endParaRPr sz="3500" dirty="0"/>
          </a:p>
        </p:txBody>
      </p:sp>
      <p:sp>
        <p:nvSpPr>
          <p:cNvPr id="6" name="Google Shape;999;p37">
            <a:extLst>
              <a:ext uri="{FF2B5EF4-FFF2-40B4-BE49-F238E27FC236}">
                <a16:creationId xmlns:a16="http://schemas.microsoft.com/office/drawing/2014/main" id="{29BB56C0-A6E6-1B90-A94A-D36F2669B625}"/>
              </a:ext>
            </a:extLst>
          </p:cNvPr>
          <p:cNvSpPr txBox="1">
            <a:spLocks/>
          </p:cNvSpPr>
          <p:nvPr/>
        </p:nvSpPr>
        <p:spPr>
          <a:xfrm>
            <a:off x="1611882" y="2030026"/>
            <a:ext cx="2484630" cy="5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de-DE" sz="2400" dirty="0" err="1"/>
              <a:t>Tkinter</a:t>
            </a:r>
            <a:endParaRPr lang="de-DE" sz="2400" dirty="0"/>
          </a:p>
        </p:txBody>
      </p:sp>
      <p:pic>
        <p:nvPicPr>
          <p:cNvPr id="8" name="Grafik 7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B694B558-4858-5698-8F4D-567CFB88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82" t="18599" r="8508" b="25265"/>
          <a:stretch>
            <a:fillRect/>
          </a:stretch>
        </p:blipFill>
        <p:spPr>
          <a:xfrm>
            <a:off x="4407407" y="2030026"/>
            <a:ext cx="2552969" cy="585216"/>
          </a:xfrm>
          <a:prstGeom prst="rect">
            <a:avLst/>
          </a:prstGeom>
        </p:spPr>
      </p:pic>
      <p:pic>
        <p:nvPicPr>
          <p:cNvPr id="9" name="Grafik 8" descr="Ein Bild, das Text, Software, Computersymbol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58A37645-2A27-87E6-E221-3A319E8D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5" y="6587809"/>
            <a:ext cx="8792312" cy="4838443"/>
          </a:xfrm>
          <a:prstGeom prst="rect">
            <a:avLst/>
          </a:prstGeom>
        </p:spPr>
      </p:pic>
      <p:grpSp>
        <p:nvGrpSpPr>
          <p:cNvPr id="10" name="Google Shape;6002;p78">
            <a:extLst>
              <a:ext uri="{FF2B5EF4-FFF2-40B4-BE49-F238E27FC236}">
                <a16:creationId xmlns:a16="http://schemas.microsoft.com/office/drawing/2014/main" id="{8AF6685B-85BC-859E-9BF7-F3D850BE3DC4}"/>
              </a:ext>
            </a:extLst>
          </p:cNvPr>
          <p:cNvGrpSpPr/>
          <p:nvPr/>
        </p:nvGrpSpPr>
        <p:grpSpPr>
          <a:xfrm>
            <a:off x="2262925" y="2609565"/>
            <a:ext cx="1060137" cy="1072095"/>
            <a:chOff x="1706078" y="2092648"/>
            <a:chExt cx="660913" cy="637296"/>
          </a:xfrm>
        </p:grpSpPr>
        <p:sp>
          <p:nvSpPr>
            <p:cNvPr id="11" name="Google Shape;6003;p78">
              <a:extLst>
                <a:ext uri="{FF2B5EF4-FFF2-40B4-BE49-F238E27FC236}">
                  <a16:creationId xmlns:a16="http://schemas.microsoft.com/office/drawing/2014/main" id="{C6721235-BAA3-0A44-F522-A3E8F92B6796}"/>
                </a:ext>
              </a:extLst>
            </p:cNvPr>
            <p:cNvSpPr/>
            <p:nvPr/>
          </p:nvSpPr>
          <p:spPr>
            <a:xfrm>
              <a:off x="1745332" y="2158066"/>
              <a:ext cx="571867" cy="571878"/>
            </a:xfrm>
            <a:custGeom>
              <a:avLst/>
              <a:gdLst/>
              <a:ahLst/>
              <a:cxnLst/>
              <a:rect l="l" t="t" r="r" b="b"/>
              <a:pathLst>
                <a:path w="107747" h="107749" extrusionOk="0">
                  <a:moveTo>
                    <a:pt x="53874" y="11565"/>
                  </a:moveTo>
                  <a:cubicBezTo>
                    <a:pt x="77238" y="11565"/>
                    <a:pt x="96182" y="30509"/>
                    <a:pt x="96182" y="53873"/>
                  </a:cubicBezTo>
                  <a:cubicBezTo>
                    <a:pt x="96182" y="77240"/>
                    <a:pt x="77240" y="96182"/>
                    <a:pt x="53874" y="96182"/>
                  </a:cubicBezTo>
                  <a:cubicBezTo>
                    <a:pt x="30507" y="96182"/>
                    <a:pt x="11565" y="77240"/>
                    <a:pt x="11565" y="53873"/>
                  </a:cubicBezTo>
                  <a:cubicBezTo>
                    <a:pt x="11565" y="30509"/>
                    <a:pt x="30507" y="11565"/>
                    <a:pt x="53874" y="11565"/>
                  </a:cubicBezTo>
                  <a:close/>
                  <a:moveTo>
                    <a:pt x="53874" y="1"/>
                  </a:moveTo>
                  <a:cubicBezTo>
                    <a:pt x="24120" y="1"/>
                    <a:pt x="1" y="24120"/>
                    <a:pt x="1" y="53873"/>
                  </a:cubicBezTo>
                  <a:cubicBezTo>
                    <a:pt x="1" y="83626"/>
                    <a:pt x="24120" y="107748"/>
                    <a:pt x="53874" y="107748"/>
                  </a:cubicBezTo>
                  <a:cubicBezTo>
                    <a:pt x="83625" y="107748"/>
                    <a:pt x="107746" y="83626"/>
                    <a:pt x="107746" y="53873"/>
                  </a:cubicBezTo>
                  <a:cubicBezTo>
                    <a:pt x="107746" y="24120"/>
                    <a:pt x="83627" y="1"/>
                    <a:pt x="53874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6004;p78">
              <a:extLst>
                <a:ext uri="{FF2B5EF4-FFF2-40B4-BE49-F238E27FC236}">
                  <a16:creationId xmlns:a16="http://schemas.microsoft.com/office/drawing/2014/main" id="{5921AF24-50C0-E5CF-3D0E-054BF547A780}"/>
                </a:ext>
              </a:extLst>
            </p:cNvPr>
            <p:cNvGrpSpPr/>
            <p:nvPr/>
          </p:nvGrpSpPr>
          <p:grpSpPr>
            <a:xfrm>
              <a:off x="1706078" y="2092648"/>
              <a:ext cx="660913" cy="575241"/>
              <a:chOff x="1706078" y="2092648"/>
              <a:chExt cx="660913" cy="575241"/>
            </a:xfrm>
          </p:grpSpPr>
          <p:sp>
            <p:nvSpPr>
              <p:cNvPr id="13" name="Google Shape;6005;p78">
                <a:extLst>
                  <a:ext uri="{FF2B5EF4-FFF2-40B4-BE49-F238E27FC236}">
                    <a16:creationId xmlns:a16="http://schemas.microsoft.com/office/drawing/2014/main" id="{32770856-12E9-B1CB-3B3C-19F72283AB04}"/>
                  </a:ext>
                </a:extLst>
              </p:cNvPr>
              <p:cNvSpPr/>
              <p:nvPr/>
            </p:nvSpPr>
            <p:spPr>
              <a:xfrm>
                <a:off x="1938891" y="2092648"/>
                <a:ext cx="192041" cy="353676"/>
              </a:xfrm>
              <a:custGeom>
                <a:avLst/>
                <a:gdLst/>
                <a:ahLst/>
                <a:cxnLst/>
                <a:rect l="l" t="t" r="r" b="b"/>
                <a:pathLst>
                  <a:path w="36183" h="66637" extrusionOk="0">
                    <a:moveTo>
                      <a:pt x="18094" y="1"/>
                    </a:moveTo>
                    <a:cubicBezTo>
                      <a:pt x="8801" y="1"/>
                      <a:pt x="1202" y="7552"/>
                      <a:pt x="1202" y="16877"/>
                    </a:cubicBezTo>
                    <a:cubicBezTo>
                      <a:pt x="1202" y="23723"/>
                      <a:pt x="5288" y="29491"/>
                      <a:pt x="11057" y="32260"/>
                    </a:cubicBezTo>
                    <a:cubicBezTo>
                      <a:pt x="13944" y="33580"/>
                      <a:pt x="15864" y="36464"/>
                      <a:pt x="15864" y="39714"/>
                    </a:cubicBezTo>
                    <a:cubicBezTo>
                      <a:pt x="15864" y="42954"/>
                      <a:pt x="13829" y="45963"/>
                      <a:pt x="10817" y="47040"/>
                    </a:cubicBezTo>
                    <a:cubicBezTo>
                      <a:pt x="6250" y="48723"/>
                      <a:pt x="2404" y="51972"/>
                      <a:pt x="1" y="56176"/>
                    </a:cubicBezTo>
                    <a:lnTo>
                      <a:pt x="18155" y="66637"/>
                    </a:lnTo>
                    <a:lnTo>
                      <a:pt x="36182" y="56176"/>
                    </a:lnTo>
                    <a:cubicBezTo>
                      <a:pt x="33779" y="51975"/>
                      <a:pt x="29930" y="48725"/>
                      <a:pt x="25479" y="47040"/>
                    </a:cubicBezTo>
                    <a:cubicBezTo>
                      <a:pt x="22352" y="45966"/>
                      <a:pt x="20316" y="42957"/>
                      <a:pt x="20316" y="39714"/>
                    </a:cubicBezTo>
                    <a:lnTo>
                      <a:pt x="20316" y="39474"/>
                    </a:lnTo>
                    <a:cubicBezTo>
                      <a:pt x="20316" y="36349"/>
                      <a:pt x="22239" y="33578"/>
                      <a:pt x="24998" y="32260"/>
                    </a:cubicBezTo>
                    <a:cubicBezTo>
                      <a:pt x="31250" y="29491"/>
                      <a:pt x="35461" y="22999"/>
                      <a:pt x="34980" y="15676"/>
                    </a:cubicBezTo>
                    <a:cubicBezTo>
                      <a:pt x="34375" y="7376"/>
                      <a:pt x="27644" y="646"/>
                      <a:pt x="19357" y="47"/>
                    </a:cubicBezTo>
                    <a:cubicBezTo>
                      <a:pt x="18933" y="18"/>
                      <a:pt x="18513" y="1"/>
                      <a:pt x="18094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006;p78">
                <a:extLst>
                  <a:ext uri="{FF2B5EF4-FFF2-40B4-BE49-F238E27FC236}">
                    <a16:creationId xmlns:a16="http://schemas.microsoft.com/office/drawing/2014/main" id="{DB585ED3-EBA4-2063-587F-07BE5188B9E5}"/>
                  </a:ext>
                </a:extLst>
              </p:cNvPr>
              <p:cNvSpPr/>
              <p:nvPr/>
            </p:nvSpPr>
            <p:spPr>
              <a:xfrm>
                <a:off x="1706078" y="2390779"/>
                <a:ext cx="329208" cy="277004"/>
              </a:xfrm>
              <a:custGeom>
                <a:avLst/>
                <a:gdLst/>
                <a:ahLst/>
                <a:cxnLst/>
                <a:rect l="l" t="t" r="r" b="b"/>
                <a:pathLst>
                  <a:path w="62027" h="52191" extrusionOk="0">
                    <a:moveTo>
                      <a:pt x="43872" y="1"/>
                    </a:moveTo>
                    <a:cubicBezTo>
                      <a:pt x="41468" y="4212"/>
                      <a:pt x="40629" y="9019"/>
                      <a:pt x="41353" y="13829"/>
                    </a:cubicBezTo>
                    <a:cubicBezTo>
                      <a:pt x="41946" y="17069"/>
                      <a:pt x="40389" y="20321"/>
                      <a:pt x="37504" y="21878"/>
                    </a:cubicBezTo>
                    <a:lnTo>
                      <a:pt x="37379" y="22004"/>
                    </a:lnTo>
                    <a:cubicBezTo>
                      <a:pt x="36131" y="22712"/>
                      <a:pt x="34723" y="23085"/>
                      <a:pt x="33288" y="23090"/>
                    </a:cubicBezTo>
                    <a:cubicBezTo>
                      <a:pt x="31652" y="23095"/>
                      <a:pt x="30056" y="22587"/>
                      <a:pt x="28724" y="21638"/>
                    </a:cubicBezTo>
                    <a:cubicBezTo>
                      <a:pt x="25815" y="19553"/>
                      <a:pt x="22344" y="18435"/>
                      <a:pt x="18815" y="18435"/>
                    </a:cubicBezTo>
                    <a:cubicBezTo>
                      <a:pt x="15632" y="18435"/>
                      <a:pt x="12399" y="19345"/>
                      <a:pt x="9490" y="21282"/>
                    </a:cubicBezTo>
                    <a:cubicBezTo>
                      <a:pt x="2520" y="25965"/>
                      <a:pt x="1" y="35101"/>
                      <a:pt x="3721" y="42677"/>
                    </a:cubicBezTo>
                    <a:cubicBezTo>
                      <a:pt x="6677" y="48755"/>
                      <a:pt x="12664" y="52191"/>
                      <a:pt x="18840" y="52191"/>
                    </a:cubicBezTo>
                    <a:cubicBezTo>
                      <a:pt x="21707" y="52191"/>
                      <a:pt x="24613" y="51450"/>
                      <a:pt x="27282" y="49890"/>
                    </a:cubicBezTo>
                    <a:cubicBezTo>
                      <a:pt x="33291" y="46525"/>
                      <a:pt x="36303" y="40151"/>
                      <a:pt x="35694" y="33659"/>
                    </a:cubicBezTo>
                    <a:cubicBezTo>
                      <a:pt x="35456" y="30534"/>
                      <a:pt x="37024" y="27407"/>
                      <a:pt x="39783" y="25852"/>
                    </a:cubicBezTo>
                    <a:cubicBezTo>
                      <a:pt x="41044" y="25114"/>
                      <a:pt x="42424" y="24748"/>
                      <a:pt x="43786" y="24748"/>
                    </a:cubicBezTo>
                    <a:cubicBezTo>
                      <a:pt x="45537" y="24748"/>
                      <a:pt x="47261" y="25356"/>
                      <a:pt x="48676" y="26573"/>
                    </a:cubicBezTo>
                    <a:cubicBezTo>
                      <a:pt x="52525" y="29572"/>
                      <a:pt x="57216" y="31255"/>
                      <a:pt x="62026" y="31255"/>
                    </a:cubicBezTo>
                    <a:lnTo>
                      <a:pt x="62026" y="1046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007;p78">
                <a:extLst>
                  <a:ext uri="{FF2B5EF4-FFF2-40B4-BE49-F238E27FC236}">
                    <a16:creationId xmlns:a16="http://schemas.microsoft.com/office/drawing/2014/main" id="{0148E8A9-BB2C-2E43-7EE3-BA2BD3BE7ED1}"/>
                  </a:ext>
                </a:extLst>
              </p:cNvPr>
              <p:cNvSpPr/>
              <p:nvPr/>
            </p:nvSpPr>
            <p:spPr>
              <a:xfrm>
                <a:off x="2035235" y="2390779"/>
                <a:ext cx="331756" cy="277110"/>
              </a:xfrm>
              <a:custGeom>
                <a:avLst/>
                <a:gdLst/>
                <a:ahLst/>
                <a:cxnLst/>
                <a:rect l="l" t="t" r="r" b="b"/>
                <a:pathLst>
                  <a:path w="62507" h="52211" extrusionOk="0">
                    <a:moveTo>
                      <a:pt x="18030" y="1"/>
                    </a:moveTo>
                    <a:lnTo>
                      <a:pt x="0" y="10461"/>
                    </a:lnTo>
                    <a:lnTo>
                      <a:pt x="0" y="31253"/>
                    </a:lnTo>
                    <a:cubicBezTo>
                      <a:pt x="4807" y="31253"/>
                      <a:pt x="9489" y="29570"/>
                      <a:pt x="13222" y="26570"/>
                    </a:cubicBezTo>
                    <a:cubicBezTo>
                      <a:pt x="15722" y="24434"/>
                      <a:pt x="19307" y="24145"/>
                      <a:pt x="22118" y="25849"/>
                    </a:cubicBezTo>
                    <a:lnTo>
                      <a:pt x="22359" y="25965"/>
                    </a:lnTo>
                    <a:cubicBezTo>
                      <a:pt x="25003" y="27532"/>
                      <a:pt x="26560" y="30534"/>
                      <a:pt x="26204" y="33659"/>
                    </a:cubicBezTo>
                    <a:cubicBezTo>
                      <a:pt x="25599" y="40389"/>
                      <a:pt x="28964" y="47244"/>
                      <a:pt x="35578" y="50486"/>
                    </a:cubicBezTo>
                    <a:cubicBezTo>
                      <a:pt x="37877" y="51619"/>
                      <a:pt x="40405" y="52210"/>
                      <a:pt x="42968" y="52208"/>
                    </a:cubicBezTo>
                    <a:cubicBezTo>
                      <a:pt x="48435" y="52208"/>
                      <a:pt x="53755" y="49544"/>
                      <a:pt x="56978" y="44840"/>
                    </a:cubicBezTo>
                    <a:cubicBezTo>
                      <a:pt x="62506" y="36540"/>
                      <a:pt x="59862" y="25484"/>
                      <a:pt x="51447" y="20674"/>
                    </a:cubicBezTo>
                    <a:cubicBezTo>
                      <a:pt x="48774" y="19149"/>
                      <a:pt x="45855" y="18413"/>
                      <a:pt x="42983" y="18413"/>
                    </a:cubicBezTo>
                    <a:cubicBezTo>
                      <a:pt x="39520" y="18413"/>
                      <a:pt x="36121" y="19482"/>
                      <a:pt x="33290" y="21523"/>
                    </a:cubicBezTo>
                    <a:cubicBezTo>
                      <a:pt x="30671" y="23429"/>
                      <a:pt x="27161" y="23571"/>
                      <a:pt x="24397" y="21878"/>
                    </a:cubicBezTo>
                    <a:cubicBezTo>
                      <a:pt x="21510" y="20321"/>
                      <a:pt x="19955" y="17069"/>
                      <a:pt x="20549" y="13829"/>
                    </a:cubicBezTo>
                    <a:cubicBezTo>
                      <a:pt x="21272" y="9019"/>
                      <a:pt x="20433" y="4212"/>
                      <a:pt x="18030" y="1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Grafik 1" descr="Ein Bild, das Screenshot, Tex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DF09807-8FEF-21ED-7E94-8748DDC77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5" y="5190191"/>
            <a:ext cx="8792312" cy="48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4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375BD-1283-AC0C-3263-76CCAA801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99;p37">
            <a:extLst>
              <a:ext uri="{FF2B5EF4-FFF2-40B4-BE49-F238E27FC236}">
                <a16:creationId xmlns:a16="http://schemas.microsoft.com/office/drawing/2014/main" id="{5DA3BCDC-2064-A458-3F37-1D7D97929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050" y="311716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GUI</a:t>
            </a:r>
            <a:endParaRPr sz="3000" dirty="0"/>
          </a:p>
        </p:txBody>
      </p:sp>
      <p:sp>
        <p:nvSpPr>
          <p:cNvPr id="6" name="Google Shape;999;p37">
            <a:extLst>
              <a:ext uri="{FF2B5EF4-FFF2-40B4-BE49-F238E27FC236}">
                <a16:creationId xmlns:a16="http://schemas.microsoft.com/office/drawing/2014/main" id="{8070CC64-7888-8FB3-DB0C-C99A0671F62B}"/>
              </a:ext>
            </a:extLst>
          </p:cNvPr>
          <p:cNvSpPr txBox="1">
            <a:spLocks/>
          </p:cNvSpPr>
          <p:nvPr/>
        </p:nvSpPr>
        <p:spPr>
          <a:xfrm>
            <a:off x="1611882" y="2030026"/>
            <a:ext cx="2484630" cy="541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ess Start 2P"/>
              <a:buNone/>
              <a:defRPr sz="20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de-DE" sz="2400" dirty="0" err="1"/>
              <a:t>Tkinter</a:t>
            </a:r>
            <a:endParaRPr lang="de-DE" sz="2400" dirty="0"/>
          </a:p>
        </p:txBody>
      </p:sp>
      <p:pic>
        <p:nvPicPr>
          <p:cNvPr id="8" name="Grafik 7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A916BC8A-E933-D085-A112-FEDCFEAB04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82" t="18599" r="8508" b="25265"/>
          <a:stretch>
            <a:fillRect/>
          </a:stretch>
        </p:blipFill>
        <p:spPr>
          <a:xfrm>
            <a:off x="4407407" y="2030026"/>
            <a:ext cx="2552969" cy="585216"/>
          </a:xfrm>
          <a:prstGeom prst="rect">
            <a:avLst/>
          </a:prstGeom>
        </p:spPr>
      </p:pic>
      <p:pic>
        <p:nvPicPr>
          <p:cNvPr id="3" name="Grafik 2" descr="Ein Bild, das Text, Software, Computersymbol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33823405-2D67-6511-AC5F-87C90F92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5" y="172171"/>
            <a:ext cx="8792312" cy="4838443"/>
          </a:xfrm>
          <a:prstGeom prst="rect">
            <a:avLst/>
          </a:prstGeom>
        </p:spPr>
      </p:pic>
      <p:pic>
        <p:nvPicPr>
          <p:cNvPr id="5" name="Grafik 4" descr="Ein Bild, das Screenshot, Tex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083B4B32-0BED-37E2-DBCE-EE284E06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35" y="172171"/>
            <a:ext cx="8792312" cy="48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75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>
          <a:extLst>
            <a:ext uri="{FF2B5EF4-FFF2-40B4-BE49-F238E27FC236}">
              <a16:creationId xmlns:a16="http://schemas.microsoft.com/office/drawing/2014/main" id="{223E3DA9-8F60-0975-659B-DB22E981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>
            <a:extLst>
              <a:ext uri="{FF2B5EF4-FFF2-40B4-BE49-F238E27FC236}">
                <a16:creationId xmlns:a16="http://schemas.microsoft.com/office/drawing/2014/main" id="{1EC2AD1A-B500-0BD8-0838-3C454EB6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Algorithmen</a:t>
            </a:r>
            <a:endParaRPr dirty="0"/>
          </a:p>
        </p:txBody>
      </p:sp>
      <p:sp>
        <p:nvSpPr>
          <p:cNvPr id="1064" name="Google Shape;1064;p41">
            <a:extLst>
              <a:ext uri="{FF2B5EF4-FFF2-40B4-BE49-F238E27FC236}">
                <a16:creationId xmlns:a16="http://schemas.microsoft.com/office/drawing/2014/main" id="{6A43FB34-5D9A-79BD-372B-6F231BFCA07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313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9;p37">
            <a:extLst>
              <a:ext uri="{FF2B5EF4-FFF2-40B4-BE49-F238E27FC236}">
                <a16:creationId xmlns:a16="http://schemas.microsoft.com/office/drawing/2014/main" id="{B334ED29-39BE-0B51-A4E5-C85E67299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050" y="311716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Algorithmen</a:t>
            </a:r>
            <a:endParaRPr sz="30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25B6D9B-A41A-3E36-D47F-86F35DF2F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7261"/>
              </p:ext>
            </p:extLst>
          </p:nvPr>
        </p:nvGraphicFramePr>
        <p:xfrm>
          <a:off x="70624" y="1457092"/>
          <a:ext cx="7735230" cy="3061262"/>
        </p:xfrm>
        <a:graphic>
          <a:graphicData uri="http://schemas.openxmlformats.org/drawingml/2006/table">
            <a:tbl>
              <a:tblPr firstRow="1" bandRow="1">
                <a:tableStyleId>{4C27B30C-5B39-4736-AE78-8A591643233A}</a:tableStyleId>
              </a:tblPr>
              <a:tblGrid>
                <a:gridCol w="1936596">
                  <a:extLst>
                    <a:ext uri="{9D8B030D-6E8A-4147-A177-3AD203B41FA5}">
                      <a16:colId xmlns:a16="http://schemas.microsoft.com/office/drawing/2014/main" val="2017359239"/>
                    </a:ext>
                  </a:extLst>
                </a:gridCol>
                <a:gridCol w="2007219">
                  <a:extLst>
                    <a:ext uri="{9D8B030D-6E8A-4147-A177-3AD203B41FA5}">
                      <a16:colId xmlns:a16="http://schemas.microsoft.com/office/drawing/2014/main" val="3374071039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1697872959"/>
                    </a:ext>
                  </a:extLst>
                </a:gridCol>
                <a:gridCol w="2096430">
                  <a:extLst>
                    <a:ext uri="{9D8B030D-6E8A-4147-A177-3AD203B41FA5}">
                      <a16:colId xmlns:a16="http://schemas.microsoft.com/office/drawing/2014/main" val="1705686053"/>
                    </a:ext>
                  </a:extLst>
                </a:gridCol>
              </a:tblGrid>
              <a:tr h="875311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tx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A*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Dijkstra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Greedy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 BFS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042329"/>
                  </a:ext>
                </a:extLst>
              </a:tr>
              <a:tr h="87531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Kostenfunktion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f(n)=g(n)+h(n)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f(n)=g(n)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f(n)=h(n)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724159"/>
                  </a:ext>
                </a:extLst>
              </a:tr>
              <a:tr h="122303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Eigenschaft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optimal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mittel schnell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optimal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langsam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nicht optimal manchmal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sehr schnell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36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587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3FA7-92AB-A724-6159-26C0CBF9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99;p37">
            <a:extLst>
              <a:ext uri="{FF2B5EF4-FFF2-40B4-BE49-F238E27FC236}">
                <a16:creationId xmlns:a16="http://schemas.microsoft.com/office/drawing/2014/main" id="{4184F393-6E52-94DF-E18A-B52077AC9B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050" y="311716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/>
              <a:t>Algorithmen</a:t>
            </a:r>
            <a:endParaRPr sz="30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5F5E8DC-2D2B-5089-5886-4794BC96F264}"/>
              </a:ext>
            </a:extLst>
          </p:cNvPr>
          <p:cNvGraphicFramePr>
            <a:graphicFrameLocks noGrp="1"/>
          </p:cNvGraphicFramePr>
          <p:nvPr/>
        </p:nvGraphicFramePr>
        <p:xfrm>
          <a:off x="70624" y="1457092"/>
          <a:ext cx="7735230" cy="3061262"/>
        </p:xfrm>
        <a:graphic>
          <a:graphicData uri="http://schemas.openxmlformats.org/drawingml/2006/table">
            <a:tbl>
              <a:tblPr firstRow="1" bandRow="1">
                <a:tableStyleId>{4C27B30C-5B39-4736-AE78-8A591643233A}</a:tableStyleId>
              </a:tblPr>
              <a:tblGrid>
                <a:gridCol w="1936596">
                  <a:extLst>
                    <a:ext uri="{9D8B030D-6E8A-4147-A177-3AD203B41FA5}">
                      <a16:colId xmlns:a16="http://schemas.microsoft.com/office/drawing/2014/main" val="2017359239"/>
                    </a:ext>
                  </a:extLst>
                </a:gridCol>
                <a:gridCol w="2007219">
                  <a:extLst>
                    <a:ext uri="{9D8B030D-6E8A-4147-A177-3AD203B41FA5}">
                      <a16:colId xmlns:a16="http://schemas.microsoft.com/office/drawing/2014/main" val="3374071039"/>
                    </a:ext>
                  </a:extLst>
                </a:gridCol>
                <a:gridCol w="1694985">
                  <a:extLst>
                    <a:ext uri="{9D8B030D-6E8A-4147-A177-3AD203B41FA5}">
                      <a16:colId xmlns:a16="http://schemas.microsoft.com/office/drawing/2014/main" val="1697872959"/>
                    </a:ext>
                  </a:extLst>
                </a:gridCol>
                <a:gridCol w="2096430">
                  <a:extLst>
                    <a:ext uri="{9D8B030D-6E8A-4147-A177-3AD203B41FA5}">
                      <a16:colId xmlns:a16="http://schemas.microsoft.com/office/drawing/2014/main" val="1705686053"/>
                    </a:ext>
                  </a:extLst>
                </a:gridCol>
              </a:tblGrid>
              <a:tr h="875311">
                <a:tc>
                  <a:txBody>
                    <a:bodyPr/>
                    <a:lstStyle/>
                    <a:p>
                      <a:pPr algn="ctr"/>
                      <a:endParaRPr lang="de-DE" sz="2000" dirty="0">
                        <a:solidFill>
                          <a:schemeClr val="tx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A*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Dijkstra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Greedy</a:t>
                      </a: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 BFS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4042329"/>
                  </a:ext>
                </a:extLst>
              </a:tr>
              <a:tr h="875311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Kostenfunktion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f(n)=g(n)+h(n)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f(n)=g(n)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f(n)=h(n)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4724159"/>
                  </a:ext>
                </a:extLst>
              </a:tr>
              <a:tr h="1223038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Eigenschaft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optimal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mittel schnell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optimal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langsam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nicht optimal manchmal</a:t>
                      </a:r>
                    </a:p>
                    <a:p>
                      <a:pPr marL="285750" indent="-285750" algn="l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de-DE" sz="2000" dirty="0">
                          <a:solidFill>
                            <a:schemeClr val="tx1"/>
                          </a:solidFill>
                          <a:latin typeface="Maven Pro" panose="020B0604020202020204" charset="0"/>
                        </a:rPr>
                        <a:t>sehr schnell</a:t>
                      </a:r>
                    </a:p>
                    <a:p>
                      <a:pPr algn="l"/>
                      <a:endParaRPr lang="de-DE" sz="2000" dirty="0">
                        <a:solidFill>
                          <a:schemeClr val="tx1"/>
                        </a:solidFill>
                        <a:latin typeface="Maven Pro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5369656"/>
                  </a:ext>
                </a:extLst>
              </a:tr>
            </a:tbl>
          </a:graphicData>
        </a:graphic>
      </p:graphicFrame>
      <p:pic>
        <p:nvPicPr>
          <p:cNvPr id="5" name="Demo_2_fast">
            <a:hlinkClick r:id="" action="ppaction://media"/>
            <a:extLst>
              <a:ext uri="{FF2B5EF4-FFF2-40B4-BE49-F238E27FC236}">
                <a16:creationId xmlns:a16="http://schemas.microsoft.com/office/drawing/2014/main" id="{119C8DD4-A3C7-B51A-83FC-D79E56BB3C8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9035" y="139971"/>
            <a:ext cx="8105929" cy="486355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FB9419A-DFC4-8D77-901D-B483DB1D95F8}"/>
              </a:ext>
            </a:extLst>
          </p:cNvPr>
          <p:cNvGrpSpPr/>
          <p:nvPr/>
        </p:nvGrpSpPr>
        <p:grpSpPr>
          <a:xfrm>
            <a:off x="8095722" y="0"/>
            <a:ext cx="1058483" cy="523960"/>
            <a:chOff x="8066931" y="4486448"/>
            <a:chExt cx="1203450" cy="657052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8A538B9-B72D-64DC-536A-95F9DE7301E7}"/>
                </a:ext>
              </a:extLst>
            </p:cNvPr>
            <p:cNvSpPr/>
            <p:nvPr/>
          </p:nvSpPr>
          <p:spPr>
            <a:xfrm>
              <a:off x="8066931" y="4518354"/>
              <a:ext cx="1077069" cy="62514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Google Shape;1064;p41">
              <a:extLst>
                <a:ext uri="{FF2B5EF4-FFF2-40B4-BE49-F238E27FC236}">
                  <a16:creationId xmlns:a16="http://schemas.microsoft.com/office/drawing/2014/main" id="{460FFAE1-1C48-E3B7-46C6-F61B974A5C71}"/>
                </a:ext>
              </a:extLst>
            </p:cNvPr>
            <p:cNvSpPr txBox="1">
              <a:spLocks/>
            </p:cNvSpPr>
            <p:nvPr/>
          </p:nvSpPr>
          <p:spPr>
            <a:xfrm>
              <a:off x="8066931" y="4486448"/>
              <a:ext cx="1203450" cy="65705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" sz="3200" dirty="0">
                  <a:solidFill>
                    <a:schemeClr val="tx1"/>
                  </a:solidFill>
                  <a:latin typeface="Press Start 2P" panose="020B0604020202020204" charset="0"/>
                </a:rPr>
                <a:t>4x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602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95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4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47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700" scaled="0"/>
        </a:gradFill>
        <a:effectLst/>
      </p:bgPr>
    </p:bg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"/>
          <p:cNvSpPr txBox="1">
            <a:spLocks noGrp="1"/>
          </p:cNvSpPr>
          <p:nvPr>
            <p:ph type="title"/>
          </p:nvPr>
        </p:nvSpPr>
        <p:spPr>
          <a:xfrm>
            <a:off x="2522400" y="796850"/>
            <a:ext cx="4099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</a:t>
            </a:r>
            <a:endParaRPr u="sng"/>
          </a:p>
        </p:txBody>
      </p:sp>
      <p:sp>
        <p:nvSpPr>
          <p:cNvPr id="1699" name="Google Shape;1699;p67"/>
          <p:cNvSpPr txBox="1">
            <a:spLocks noGrp="1"/>
          </p:cNvSpPr>
          <p:nvPr>
            <p:ph type="subTitle" idx="2"/>
          </p:nvPr>
        </p:nvSpPr>
        <p:spPr>
          <a:xfrm>
            <a:off x="2340864" y="1390162"/>
            <a:ext cx="4919472" cy="1776783"/>
          </a:xfrm>
          <a:prstGeom prst="rect">
            <a:avLst/>
          </a:prstGeom>
        </p:spPr>
        <p:txBody>
          <a:bodyPr spcFirstLastPara="1" wrap="square" lIns="91425" tIns="91425" rIns="91425" bIns="91425" numCol="2" anchor="ctr" anchorCtr="0">
            <a:noAutofit/>
          </a:bodyPr>
          <a:lstStyle/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Search Algorithm Icon</a:t>
            </a:r>
            <a:endParaRPr lang="en-US" dirty="0"/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hlinkClick r:id="rId4"/>
              </a:rPr>
              <a:t>Numpy</a:t>
            </a:r>
            <a:r>
              <a:rPr lang="de-DE" dirty="0">
                <a:hlinkClick r:id="rId4"/>
              </a:rPr>
              <a:t> Icon</a:t>
            </a:r>
            <a:endParaRPr lang="de-DE" dirty="0"/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dirty="0">
                <a:hlinkClick r:id="rId5"/>
              </a:rPr>
              <a:t>Mein </a:t>
            </a:r>
            <a:r>
              <a:rPr lang="de-DE" dirty="0" err="1">
                <a:hlinkClick r:id="rId5"/>
              </a:rPr>
              <a:t>Githup</a:t>
            </a:r>
            <a:r>
              <a:rPr lang="de-DE" dirty="0">
                <a:hlinkClick r:id="rId5"/>
              </a:rPr>
              <a:t>-Repo</a:t>
            </a:r>
            <a:endParaRPr lang="de-DE" dirty="0">
              <a:hlinkClick r:id="rId6"/>
            </a:endParaRPr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hlinkClick r:id="rId6"/>
              </a:rPr>
              <a:t>Matplotlib</a:t>
            </a:r>
            <a:r>
              <a:rPr lang="de-DE" dirty="0">
                <a:hlinkClick r:id="rId6"/>
              </a:rPr>
              <a:t> Icon</a:t>
            </a:r>
            <a:endParaRPr lang="de-DE" dirty="0"/>
          </a:p>
          <a:p>
            <a:pPr marL="285750" lvl="0" indent="-285750" algn="l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dirty="0">
                <a:hlinkClick r:id="rId7"/>
              </a:rPr>
              <a:t>Random Seed Icon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5"/>
          <p:cNvSpPr txBox="1">
            <a:spLocks noGrp="1"/>
          </p:cNvSpPr>
          <p:nvPr>
            <p:ph type="title" idx="15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Gliederung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977" name="Google Shape;977;p35"/>
          <p:cNvSpPr txBox="1">
            <a:spLocks noGrp="1"/>
          </p:cNvSpPr>
          <p:nvPr>
            <p:ph type="subTitle" idx="6"/>
          </p:nvPr>
        </p:nvSpPr>
        <p:spPr>
          <a:xfrm>
            <a:off x="2033793" y="2305777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Einleitung</a:t>
            </a:r>
            <a:endParaRPr dirty="0"/>
          </a:p>
        </p:txBody>
      </p:sp>
      <p:sp>
        <p:nvSpPr>
          <p:cNvPr id="978" name="Google Shape;978;p35"/>
          <p:cNvSpPr txBox="1">
            <a:spLocks noGrp="1"/>
          </p:cNvSpPr>
          <p:nvPr>
            <p:ph type="subTitle" idx="7"/>
          </p:nvPr>
        </p:nvSpPr>
        <p:spPr>
          <a:xfrm>
            <a:off x="4700135" y="2308502"/>
            <a:ext cx="2328300" cy="3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Maze Generiung</a:t>
            </a:r>
            <a:endParaRPr dirty="0"/>
          </a:p>
        </p:txBody>
      </p:sp>
      <p:sp>
        <p:nvSpPr>
          <p:cNvPr id="979" name="Google Shape;979;p35"/>
          <p:cNvSpPr txBox="1">
            <a:spLocks noGrp="1"/>
          </p:cNvSpPr>
          <p:nvPr>
            <p:ph type="subTitle" idx="8"/>
          </p:nvPr>
        </p:nvSpPr>
        <p:spPr>
          <a:xfrm>
            <a:off x="4700135" y="3776838"/>
            <a:ext cx="23283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Algorithmen</a:t>
            </a:r>
            <a:endParaRPr dirty="0"/>
          </a:p>
        </p:txBody>
      </p:sp>
      <p:sp>
        <p:nvSpPr>
          <p:cNvPr id="980" name="Google Shape;980;p35"/>
          <p:cNvSpPr txBox="1">
            <a:spLocks noGrp="1"/>
          </p:cNvSpPr>
          <p:nvPr>
            <p:ph type="title"/>
          </p:nvPr>
        </p:nvSpPr>
        <p:spPr>
          <a:xfrm>
            <a:off x="1715343" y="1657077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981" name="Google Shape;981;p35"/>
          <p:cNvSpPr txBox="1">
            <a:spLocks noGrp="1"/>
          </p:cNvSpPr>
          <p:nvPr>
            <p:ph type="title" idx="3"/>
          </p:nvPr>
        </p:nvSpPr>
        <p:spPr>
          <a:xfrm>
            <a:off x="4381685" y="1657077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3" name="Google Shape;983;p35"/>
          <p:cNvSpPr txBox="1">
            <a:spLocks noGrp="1"/>
          </p:cNvSpPr>
          <p:nvPr>
            <p:ph type="title" idx="5"/>
          </p:nvPr>
        </p:nvSpPr>
        <p:spPr>
          <a:xfrm>
            <a:off x="4381685" y="3131888"/>
            <a:ext cx="2965200" cy="5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" name="Google Shape;978;p35">
            <a:extLst>
              <a:ext uri="{FF2B5EF4-FFF2-40B4-BE49-F238E27FC236}">
                <a16:creationId xmlns:a16="http://schemas.microsoft.com/office/drawing/2014/main" id="{58E46E12-645E-2C8D-90D5-298C1A7853B2}"/>
              </a:ext>
            </a:extLst>
          </p:cNvPr>
          <p:cNvSpPr txBox="1">
            <a:spLocks/>
          </p:cNvSpPr>
          <p:nvPr/>
        </p:nvSpPr>
        <p:spPr>
          <a:xfrm>
            <a:off x="2033793" y="3783313"/>
            <a:ext cx="23283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aven Pro"/>
              <a:buNone/>
              <a:defRPr sz="1500" b="0" i="0" u="none" strike="noStrike" cap="none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de-DE" dirty="0"/>
              <a:t>GUI</a:t>
            </a:r>
          </a:p>
        </p:txBody>
      </p:sp>
      <p:sp>
        <p:nvSpPr>
          <p:cNvPr id="16" name="Google Shape;981;p35">
            <a:extLst>
              <a:ext uri="{FF2B5EF4-FFF2-40B4-BE49-F238E27FC236}">
                <a16:creationId xmlns:a16="http://schemas.microsoft.com/office/drawing/2014/main" id="{078234B9-592B-EEAB-725E-1000FA01208A}"/>
              </a:ext>
            </a:extLst>
          </p:cNvPr>
          <p:cNvSpPr txBox="1">
            <a:spLocks/>
          </p:cNvSpPr>
          <p:nvPr/>
        </p:nvSpPr>
        <p:spPr>
          <a:xfrm>
            <a:off x="1715343" y="3131888"/>
            <a:ext cx="2965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ress Start 2P"/>
              <a:buNone/>
              <a:defRPr sz="34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en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41"/>
          <p:cNvSpPr txBox="1">
            <a:spLocks noGrp="1"/>
          </p:cNvSpPr>
          <p:nvPr>
            <p:ph type="title"/>
          </p:nvPr>
        </p:nvSpPr>
        <p:spPr>
          <a:xfrm>
            <a:off x="706225" y="2501750"/>
            <a:ext cx="41682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Einleitung</a:t>
            </a:r>
            <a:endParaRPr dirty="0"/>
          </a:p>
        </p:txBody>
      </p:sp>
      <p:sp>
        <p:nvSpPr>
          <p:cNvPr id="1064" name="Google Shape;1064;p41"/>
          <p:cNvSpPr txBox="1">
            <a:spLocks noGrp="1"/>
          </p:cNvSpPr>
          <p:nvPr>
            <p:ph type="title" idx="2"/>
          </p:nvPr>
        </p:nvSpPr>
        <p:spPr>
          <a:xfrm>
            <a:off x="706225" y="1514800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7"/>
          <p:cNvSpPr txBox="1">
            <a:spLocks noGrp="1"/>
          </p:cNvSpPr>
          <p:nvPr>
            <p:ph type="title"/>
          </p:nvPr>
        </p:nvSpPr>
        <p:spPr>
          <a:xfrm>
            <a:off x="1813050" y="311716"/>
            <a:ext cx="55179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Einleitung</a:t>
            </a:r>
            <a:endParaRPr dirty="0"/>
          </a:p>
        </p:txBody>
      </p:sp>
      <p:pic>
        <p:nvPicPr>
          <p:cNvPr id="5" name="Grafik 4" descr="Ein Bild, das Symbol, Screenshot, Symmetrie, Muster enthält.&#10;&#10;KI-generierte Inhalte können fehlerhaft sein.">
            <a:extLst>
              <a:ext uri="{FF2B5EF4-FFF2-40B4-BE49-F238E27FC236}">
                <a16:creationId xmlns:a16="http://schemas.microsoft.com/office/drawing/2014/main" id="{52099F0C-30C5-258F-840C-6F80DE34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153448" y="1279937"/>
            <a:ext cx="2013390" cy="2013390"/>
          </a:xfrm>
          <a:prstGeom prst="rect">
            <a:avLst/>
          </a:prstGeom>
        </p:spPr>
      </p:pic>
      <p:pic>
        <p:nvPicPr>
          <p:cNvPr id="7" name="Grafik 6" descr="Ein Bild, das Karte, Diagramm, Text enthält.&#10;&#10;KI-generierte Inhalte können fehlerhaft sein.">
            <a:extLst>
              <a:ext uri="{FF2B5EF4-FFF2-40B4-BE49-F238E27FC236}">
                <a16:creationId xmlns:a16="http://schemas.microsoft.com/office/drawing/2014/main" id="{7FD8F552-C0A0-BF49-313A-DB3F14FA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63" y="1279937"/>
            <a:ext cx="2248339" cy="2013390"/>
          </a:xfrm>
          <a:prstGeom prst="rect">
            <a:avLst/>
          </a:prstGeom>
        </p:spPr>
      </p:pic>
      <p:pic>
        <p:nvPicPr>
          <p:cNvPr id="9" name="Grafik 8" descr="Ein Bild, das Screenshot, Grafiken, Quadrat, Farbigkeit enthält.&#10;&#10;KI-generierte Inhalte können fehlerhaft sein.">
            <a:extLst>
              <a:ext uri="{FF2B5EF4-FFF2-40B4-BE49-F238E27FC236}">
                <a16:creationId xmlns:a16="http://schemas.microsoft.com/office/drawing/2014/main" id="{7C4B07F1-DE77-F29C-1ADD-948C6D3FD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3448" y="3293327"/>
            <a:ext cx="2013390" cy="2013390"/>
          </a:xfrm>
          <a:prstGeom prst="rect">
            <a:avLst/>
          </a:prstGeom>
        </p:spPr>
      </p:pic>
      <p:pic>
        <p:nvPicPr>
          <p:cNvPr id="11" name="Grafik 10" descr="Ein Bild, das Text, Screenshot, Grafiken, Logo enthält.&#10;&#10;KI-generierte Inhalte können fehlerhaft sein.">
            <a:extLst>
              <a:ext uri="{FF2B5EF4-FFF2-40B4-BE49-F238E27FC236}">
                <a16:creationId xmlns:a16="http://schemas.microsoft.com/office/drawing/2014/main" id="{B1B64C2C-DF90-81E1-B444-D92B28CC21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727" y="3412273"/>
            <a:ext cx="1613210" cy="1613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46"/>
          <p:cNvSpPr txBox="1">
            <a:spLocks noGrp="1"/>
          </p:cNvSpPr>
          <p:nvPr>
            <p:ph type="title"/>
          </p:nvPr>
        </p:nvSpPr>
        <p:spPr>
          <a:xfrm>
            <a:off x="4155688" y="2487975"/>
            <a:ext cx="4270887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Maze</a:t>
            </a:r>
            <a:br>
              <a:rPr lang="en" dirty="0"/>
            </a:br>
            <a:r>
              <a:rPr lang="en" dirty="0"/>
              <a:t>Generierung</a:t>
            </a:r>
            <a:endParaRPr dirty="0"/>
          </a:p>
        </p:txBody>
      </p:sp>
      <p:sp>
        <p:nvSpPr>
          <p:cNvPr id="1199" name="Google Shape;1199;p46"/>
          <p:cNvSpPr txBox="1">
            <a:spLocks noGrp="1"/>
          </p:cNvSpPr>
          <p:nvPr>
            <p:ph type="title" idx="2"/>
          </p:nvPr>
        </p:nvSpPr>
        <p:spPr>
          <a:xfrm>
            <a:off x="5671075" y="1501025"/>
            <a:ext cx="2755500" cy="9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09C29-5A64-553A-EDBA-517DD7DA5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8E2FEB5F-E0A7-D67C-E5CB-FF7B739E6F3D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6BCDA983-76FC-84FA-736A-5189F65E8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2775CD5B-33DB-FB62-5904-A4A87B1F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5B69A7E0-F476-54CD-47D3-78823FDD8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sp>
        <p:nvSpPr>
          <p:cNvPr id="8" name="Google Shape;1198;p46">
            <a:extLst>
              <a:ext uri="{FF2B5EF4-FFF2-40B4-BE49-F238E27FC236}">
                <a16:creationId xmlns:a16="http://schemas.microsoft.com/office/drawing/2014/main" id="{3019362E-7615-9581-4EEE-AAAA2B1ACB82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334764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BAF9-1075-9926-64F9-44921940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FA099C3E-69CA-1A99-BCF9-A898C3F5D75B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67F9D0D5-B77A-51ED-4F9D-44DFD9139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B504BF40-6883-714C-1012-5A81CBA3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C5D5BEDC-9069-DBCC-2044-FF1F6574B3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2F7FB48-A0F3-2B10-16F1-6BFFAF7714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04CE006-3E06-AC7F-9B76-998E936BDAA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9AE214A-1990-6A67-6569-C803F95CF49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06E1BA3-DF95-8725-CE41-861E869181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2BC4C63-66E9-E982-6027-E7E2128CA6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FDD4AB-CD9F-1933-E8CB-69C2E103942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0BEF932-2F1A-44C5-56EA-AF19241BBE9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AE1CB94-C287-B488-9418-3705382597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4292CDB-5970-BA3A-A6E2-2ED07ACCBC0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5A4F7DA-128A-2F27-1115-83E85D1BF3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4E2D29-2CAE-11EA-0E1E-52B2115C24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CF60960-2008-2035-2F6B-365176E49D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73BFCB5-F846-E464-8E5F-596C3EA445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33E8487-810A-F58A-CF7F-56FD8F0E407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91E860E-2434-6143-44F4-EBF629FBF78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BD25945-7338-0DC5-CC44-B979F030DD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DBB78FF-A728-EB57-26AD-402BAD6868F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EE266D6-C074-D25F-7BAB-D6A7A69EB6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DB1B6E-01E1-B2A9-4084-586ACCFA3C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7EFA45B-01DB-B347-AC75-2DD169B071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5A26609-6554-72E8-A4C6-A38EC809C51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A801F88-321C-0EE5-255E-EA5B80C3F8D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CF23850-4827-55AE-B5CC-00F4E44018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2843A12-2334-D208-010E-A145FB542D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3013F62-F3EB-0C37-1168-A2828EC506D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7705024-2CA4-2C76-D672-4CDCD83CA6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7A72934-30F7-3D7C-83CE-13CFEAB63A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069A41-119D-6B11-5178-96F916B02A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363B47B-A8BE-154B-B40A-B7B2289462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680B33B-482C-DF37-BB79-CBDE093EAE3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DFC006D-EC34-AF97-DE16-F0759DEDFC6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7503CD1-84D4-DF10-BE04-EEFF460E6F6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5605DD7-56C2-B387-A9EE-1477A24EF5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3B613F2-D6C8-5114-94A7-EBD55E42B48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6513818-E4CB-DDE8-205A-6F64F3410E7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4E32A9C-3FAF-4845-6262-E538EBEEF95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2CB7E9B-13B5-5563-890F-C21E20BDE26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4BEA446-6D59-F3D4-BCF3-52A0789A4F5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3C15078-9B66-F7AD-9C0B-2D4D019ED24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36F75A8-D332-760F-0493-B1E86A7B94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8A92469-5232-185F-883E-5F9A5340AB7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28DA121-7AB7-8F96-9935-8E5C54A5466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A50961E-DD48-93E6-D3F1-40EA884B2F2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F6C5944-1F4D-6BE2-3C0A-9B0FE6E475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42B00A9-8337-D882-7097-D6630E485F5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3F9CB41-41BD-D395-8CE6-618CFA3205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11EB235-98BB-9CB5-BFD2-AEA0613C852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A596456-35F9-A0FA-92AB-0C9048762C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3DD5F41-E0D2-3F5B-7A2E-6F4CAF83646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0C1836E-A77C-D120-640C-23DFB1F85DA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87AE623-1338-6B6E-20EF-94B1EFE8E4A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3F407B3-1358-BAD6-EAA6-080D27185DA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11B235C-6C89-63BE-D42A-AE4C2D60AD1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BBADBCD-3D29-F83E-A88F-60085C51BAC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D8FDB37-601B-F70E-0372-AE1E40AE8B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205D9F7-8F13-A324-109B-B2D4F05E30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2776B1F-CC62-10BB-2E93-8A02099C96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9F49BA8-4B0F-7323-F7D9-1AE2FE7BC2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AA8DA66-29AC-1D90-111E-3C8CD55EDCC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AE0E5D-B0CE-C899-39C2-1D02B1EC2A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23474C7-CF8A-6142-FD66-96325BAC766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08160B2-E710-93A8-7808-075B916AF5D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836C325-06DE-5A5C-CA16-BBDCC5C38A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5FB120D-6EB2-04B2-B264-E40E8F0C1AB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A58DF6B-5418-C4FC-FAEA-82CA391EBD9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DBDC380-2A6F-0F7C-3B8E-F6A67BCA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024EE9B-14F4-F16C-EC23-EDD03E8C36B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75D7E61-0E49-924E-C4EB-1DF94887DEC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B30AADA-A732-DE7A-BCDC-D695346D15C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26479B7-EA18-6B2D-FE3D-16DC43543C4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1C42694-320E-320D-A52E-4683691DC0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6344520-098A-8F78-2DDB-AE785D2D3B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4B511A8-2F8F-95A4-3940-D04DE4B2032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7B90C62-FDC0-BFCC-A03D-8430FD01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4C9097A-F84B-E251-3B61-B6272023E3F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87AEEB0-A1C6-B5B0-4526-DB693336CDC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160F2B6-5F03-516F-9722-DA7756D1681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4CE9322-130E-8443-1420-0F15844E14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BAE1B51-1766-0D18-51B4-DA29B3D81E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32C206-A6B1-17DE-AF9B-252FB597620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96C88E2-3E74-4ABC-3ABD-37376FB8D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19C7F80-76F0-8F57-58FC-355BCD72D1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A37D13B-45AC-771D-4474-1D6FDAC218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55A1F62-E309-2BFA-DB34-022335D9D18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2090BE5-BF0E-8576-2176-CC074B0FB6D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B88DFD9-BB76-726F-B57C-840F4B70B63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7566DB6-EF03-DA86-14C2-C1309E95BB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882FDA6-46A8-DDF9-3709-77CB32D53D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FE8D510-3881-EFBD-511A-C388170E64A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25D86DC-887D-6234-7903-5A893D54FB8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19009FB-446B-DD3A-69C1-A3892ED45B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348C4B7-58D9-A6AC-5F0C-B77DED167A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B1F7CEA-CD66-8342-8761-8EC5ACE3535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7384BC9-E888-4329-28CD-6BC06E2B947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360439B-8373-72A7-CE8B-99C6888EAB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7CD951B-A109-9AE2-18C9-A8EC96B243F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1FE6643-5512-6486-2B1F-11362549678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C27E125-1920-26F6-B3DE-D090D0F1F1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99995E6-7B8F-106E-D3D8-CCE9DF0F725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07D80088-6CFD-FD34-E037-FAE17C90C921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1" name="Google Shape;1198;p46">
            <a:extLst>
              <a:ext uri="{FF2B5EF4-FFF2-40B4-BE49-F238E27FC236}">
                <a16:creationId xmlns:a16="http://schemas.microsoft.com/office/drawing/2014/main" id="{3E062266-170A-C3F8-0040-46F3348DB529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322729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873F1-9C87-BAD8-DB99-CF524CE2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B6495579-E88E-488C-632D-C0AA39742C20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AF28C0A9-A2D9-55D7-7D03-CF44916BA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33B2022E-4242-7EBB-1E63-6DD786C9A4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1979BFE6-F862-C544-B49A-77A5DF796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9094F3-B3BB-4519-77D8-42588BF5459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36DF87D-5B36-3699-8305-065993A484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38E47F9-2379-E319-C83C-F51D26D31F7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3B01CBD-BD44-E926-3056-BDA054254D6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2199D5-D134-F982-D502-175E90D8FD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6267535-5C55-CE67-C6F9-9EFC55A2798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3D8E8CE-9912-40AF-69D7-955162C0821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201D6BC-2883-9215-3616-0A84759CC06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52108D0-F427-4AF3-5081-5EB93E0EEE3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52E2D25-20CD-B836-B83D-9977AFB9B1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2CC8101-ED0C-B956-735A-05A6E6DED0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0204411-CD12-26CA-A0C6-C67017AC01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D56AC44-6C3E-698A-57AD-4B92CBC4ADB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DD2C1DE-03A7-D9CC-9B71-DDC069723A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35A6B9B-53DA-579F-C104-AC8BB6A5E4F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0ED6FB2-3C5F-1866-D97C-F7BBE6D1D07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B3A7F45-BFFE-7323-8725-699046A57C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52EA5A2-66CF-380A-E76A-FF6D0C9A1A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0AD6166-3AA0-A497-01D7-2D5038F7FC5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773F378-2B19-29C9-C3F5-99E92094DDE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7F82139-B126-071C-5D15-50748336F67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841A719-B309-2FF2-3EB4-FF6F84A4F92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F59A17A-57D1-4838-02B7-0B70052D020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3919A24-442A-3233-22A2-5857AAA2B88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895ADAB-53DF-4E76-8094-F1B6B7B4AE8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BF719C2-EEE3-88ED-1C90-2BD122A81F7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2B55A9-D482-C7D7-F465-4330745DB77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3879E5A-58C3-EE79-F159-1C7BE7A1EB7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ECA381D-010A-5964-6DA6-C5B0B49F8F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9840958-3755-B5CB-BE77-875D3DC301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E7679EB-74BA-B362-910C-C2E8C59847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68E78C9-B8E6-7998-BB64-15EC46E4A1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B5C7D0C-B06F-663A-1934-FB8FF1C0C79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E650D0E-D324-AD63-A493-8BE06470B1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155C5B3-F829-BBD7-4EED-42E201ACAFA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7716E4C-2A49-1172-A5BE-AC1D70BDA1A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4BA0DD2-D1AE-704B-EAAA-B874757A78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13A2F0D-1943-FDE8-F875-34B4DE683B7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030063F-FACA-B82E-13B2-A224DE6E789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6E12A63-1CAA-9D32-50F9-C955CE02B42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D3B8AE9-0068-2460-21BC-A235C51E53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EEDD19C-F457-D97E-BCD0-8C3D17F4BF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D7609E-3C91-D6C7-6062-EC8C7476B1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DCDC4C8-8122-ABDE-B61A-BB609768C2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B04A94B-A9DA-0267-2D80-8E55DE17302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7A628DD-609E-AF9C-63C1-0FAD49D8A9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06CBDFB-548D-E508-6F2B-513C030820F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EBDFA3C-EC9A-F860-AF24-70FE09334CD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A1534FB-F436-EFBD-F552-165D79D079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43BA1CD-7792-A447-2917-28898AE1946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134D792-EB03-B88B-37BB-8B19AE259E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8FF3940-D17F-40CD-6ECB-676B3A0D72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062D7A8-ECA3-17E5-D5A4-FB69F6862E5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C669817-8BF4-90CE-2134-A29F6C0CEAB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1B27583-2E61-1C14-8D1E-ABF84BF28D1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EE40422-CD0E-28D9-1380-6440737EC4D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7D4625E-D83E-487E-5463-CB95E81DAEF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A437261-A2AD-1DF1-FDC8-A07F7F5F7B6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95E0156-DF2B-3DC7-4146-3AF3570811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E04B954-C50A-2FAA-91BA-42014DA100D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F5A8E19-A0EF-D474-64B1-FE0551AA5DA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B37DD4D-E571-828C-5A82-650D6B02EFA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90B3525-2793-DF86-BEB5-8E2E2D318D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089C3A2-9499-53F9-B666-89477D71CA0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9EDA218-965B-C7E4-0A06-BD827703D35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9471089-4655-3489-924D-18EA583523E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6CD0603-1729-48D5-47AD-C4CB003E17C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C0A38BC-AF04-8253-2A2A-826985A4DE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44E1407-0DC3-5035-B127-AB1E97CBAA9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FB3BE1B-EB74-1086-05FD-60C667E631B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6B67EB4-2034-80E6-6093-766CF43DADB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0647868-E4A4-3A37-2EC1-69528AA84F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17DA8B4-FDFB-7A62-EF80-FE8DB824FCA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AC0D60-C268-80DD-7D9F-1DE4F8F0E4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104A2B6-6592-F6CC-3AE9-56DBEF4686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4BE4767-C826-96E7-ACC3-B8CAA9C1D3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3FEE7F6-6363-48E1-5A9E-FEC1248A393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9D99EF3-7388-FDB0-E46B-F427750B7A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120FE6A-09AC-E69B-0BC2-8732CD2F75F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E67D307-7F4B-FB7D-1E8E-97F2912CE91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EE2C4B4-5E99-9664-ADF5-7407227D00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CCF7F41-7E82-20A6-29EA-0D793DC9974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0ECC417-228D-B896-6B84-888546B59E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19E2916-4B4F-3C91-693D-60A465E3B49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2DFB4E4-0146-C1CD-B362-EB809347677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1E22E79-4D2D-7C4E-00CD-9C73EF5C30A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D89CEF3-E5F2-EDBA-17F4-378E6D4342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66FBE42-0183-3295-1C37-5CE73DADCE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058F415-AC1E-7A15-3D6B-B84E59FD74A0}"/>
              </a:ext>
            </a:extLst>
          </p:cNvPr>
          <p:cNvSpPr/>
          <p:nvPr/>
        </p:nvSpPr>
        <p:spPr>
          <a:xfrm>
            <a:off x="4973314" y="1465613"/>
            <a:ext cx="294677" cy="291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7C8252E9-1AA0-9DD8-C523-8F4B7D30B645}"/>
              </a:ext>
            </a:extLst>
          </p:cNvPr>
          <p:cNvSpPr/>
          <p:nvPr/>
        </p:nvSpPr>
        <p:spPr>
          <a:xfrm>
            <a:off x="8212739" y="2633417"/>
            <a:ext cx="294677" cy="291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5892056-7308-65B5-AD02-40B6EAE2F5D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896479B-5334-01DD-F464-CE5EE3C2594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404A7AA-FAD1-0355-3533-C200734F0D9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3F7A97-CD69-203F-58C8-0B3DFBDE8A8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3FC9392-C511-B9DF-58BF-2B95C2F735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63E370-9DC7-64E7-FA5B-B9449592580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269D521-F883-E04E-40BE-3FAC57FAE04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1A1B6B8-635B-A4D3-F8CB-87416402177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06E0A7B-F5C2-9F95-A009-5B52D7143A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278CB86-C645-6918-700E-6E577BD46CD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EF2E12D-60BC-2E04-AA3B-ACDB8C51A15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3A05E533-BD1B-312C-EE75-0A11F34EA7A1}"/>
              </a:ext>
            </a:extLst>
          </p:cNvPr>
          <p:cNvSpPr/>
          <p:nvPr/>
        </p:nvSpPr>
        <p:spPr>
          <a:xfrm>
            <a:off x="5293032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506900-113C-D4AD-FBA4-B5B1D702ECA3}"/>
              </a:ext>
            </a:extLst>
          </p:cNvPr>
          <p:cNvSpPr/>
          <p:nvPr/>
        </p:nvSpPr>
        <p:spPr>
          <a:xfrm>
            <a:off x="7887195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E2610EF5-974C-72AD-A7DE-2A0567D603A0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5" name="Google Shape;1198;p46">
            <a:extLst>
              <a:ext uri="{FF2B5EF4-FFF2-40B4-BE49-F238E27FC236}">
                <a16:creationId xmlns:a16="http://schemas.microsoft.com/office/drawing/2014/main" id="{E1C8BDD2-37B3-8DB6-DA58-24EDA45FADCE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87461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34BE9-4C98-12A8-8B7A-9B4ECD56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49;p56">
            <a:extLst>
              <a:ext uri="{FF2B5EF4-FFF2-40B4-BE49-F238E27FC236}">
                <a16:creationId xmlns:a16="http://schemas.microsoft.com/office/drawing/2014/main" id="{FA3CBB81-C1B1-7D05-EB46-A1463AC01B11}"/>
              </a:ext>
            </a:extLst>
          </p:cNvPr>
          <p:cNvSpPr txBox="1">
            <a:spLocks/>
          </p:cNvSpPr>
          <p:nvPr/>
        </p:nvSpPr>
        <p:spPr>
          <a:xfrm>
            <a:off x="287784" y="1517550"/>
            <a:ext cx="3102187" cy="1597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NumPy </a:t>
            </a:r>
            <a:r>
              <a:rPr lang="en-US" sz="2000" dirty="0" err="1">
                <a:latin typeface="Maven Pro" panose="020B0604020202020204" charset="0"/>
              </a:rPr>
              <a:t>NDArray</a:t>
            </a:r>
            <a:endParaRPr lang="en-US" sz="2000" dirty="0">
              <a:latin typeface="Maven Pro" panose="020B0604020202020204" charset="0"/>
            </a:endParaRP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Randomized DFS</a:t>
            </a:r>
          </a:p>
          <a:p>
            <a:pPr marL="457200" indent="-317500" algn="l">
              <a:lnSpc>
                <a:spcPct val="250000"/>
              </a:lnSpc>
              <a:buSzPts val="1400"/>
              <a:buFont typeface="Press Start 2P"/>
              <a:buChar char="●"/>
            </a:pPr>
            <a:r>
              <a:rPr lang="en-US" sz="2000" dirty="0">
                <a:latin typeface="Maven Pro" panose="020B0604020202020204" charset="0"/>
              </a:rPr>
              <a:t>Random Seed</a:t>
            </a:r>
          </a:p>
        </p:txBody>
      </p:sp>
      <p:pic>
        <p:nvPicPr>
          <p:cNvPr id="7" name="Grafik 6" descr="Ein Bild, das Würfel, mechanisches Spiel, Zauberwürfel, Puzzle enthält.&#10;&#10;KI-generierte Inhalte können fehlerhaft sein.">
            <a:extLst>
              <a:ext uri="{FF2B5EF4-FFF2-40B4-BE49-F238E27FC236}">
                <a16:creationId xmlns:a16="http://schemas.microsoft.com/office/drawing/2014/main" id="{B93D0C23-07E4-8176-E9D3-25365BFD7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2376" t="20093" r="20810" b="19976"/>
          <a:stretch>
            <a:fillRect/>
          </a:stretch>
        </p:blipFill>
        <p:spPr>
          <a:xfrm>
            <a:off x="2934211" y="1010116"/>
            <a:ext cx="1043045" cy="1100253"/>
          </a:xfrm>
          <a:prstGeom prst="rect">
            <a:avLst/>
          </a:prstGeom>
        </p:spPr>
      </p:pic>
      <p:pic>
        <p:nvPicPr>
          <p:cNvPr id="9" name="Grafik 8" descr="Ein Bild, das Design, Darstellung enthält.&#10;&#10;KI-generierte Inhalte können fehlerhaft sein.">
            <a:extLst>
              <a:ext uri="{FF2B5EF4-FFF2-40B4-BE49-F238E27FC236}">
                <a16:creationId xmlns:a16="http://schemas.microsoft.com/office/drawing/2014/main" id="{A23860C6-58A5-1238-E3BB-1D082CE12D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58" t="8394" r="38813" b="6727"/>
          <a:stretch>
            <a:fillRect/>
          </a:stretch>
        </p:blipFill>
        <p:spPr>
          <a:xfrm>
            <a:off x="3017120" y="3033132"/>
            <a:ext cx="745701" cy="1247615"/>
          </a:xfrm>
          <a:prstGeom prst="rect">
            <a:avLst/>
          </a:prstGeom>
        </p:spPr>
      </p:pic>
      <p:pic>
        <p:nvPicPr>
          <p:cNvPr id="13" name="Grafik 12" descr="Ein Bild, das Screenshot, Farbigkeit, Design enthält.&#10;&#10;KI-generierte Inhalte können fehlerhaft sein.">
            <a:extLst>
              <a:ext uri="{FF2B5EF4-FFF2-40B4-BE49-F238E27FC236}">
                <a16:creationId xmlns:a16="http://schemas.microsoft.com/office/drawing/2014/main" id="{06A2E67D-3CF7-4847-737E-9DBD4BD13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7419" t="17121" r="16982" b="17915"/>
          <a:stretch>
            <a:fillRect/>
          </a:stretch>
        </p:blipFill>
        <p:spPr>
          <a:xfrm>
            <a:off x="2996587" y="2073030"/>
            <a:ext cx="786765" cy="779145"/>
          </a:xfrm>
          <a:prstGeom prst="rect">
            <a:avLst/>
          </a:prstGeom>
        </p:spPr>
      </p:pic>
      <p:pic>
        <p:nvPicPr>
          <p:cNvPr id="15" name="Grafik 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DDF16DC-34EB-5098-23BC-CE8D347E3CC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173667"/>
            <a:ext cx="291955" cy="291955"/>
          </a:xfrm>
          <a:prstGeom prst="rect">
            <a:avLst/>
          </a:prstGeom>
        </p:spPr>
      </p:pic>
      <p:pic>
        <p:nvPicPr>
          <p:cNvPr id="16" name="Grafik 1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4D7DBFE-512E-089C-F098-5A7380960EA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173666"/>
            <a:ext cx="291955" cy="291955"/>
          </a:xfrm>
          <a:prstGeom prst="rect">
            <a:avLst/>
          </a:prstGeom>
        </p:spPr>
      </p:pic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672F1FD-D95C-9614-77DC-E1493D91527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173666"/>
            <a:ext cx="291955" cy="291955"/>
          </a:xfrm>
          <a:prstGeom prst="rect">
            <a:avLst/>
          </a:prstGeom>
        </p:spPr>
      </p:pic>
      <p:pic>
        <p:nvPicPr>
          <p:cNvPr id="18" name="Grafik 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A32C4B-8A1D-7E5C-EDD7-7B9446D3569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173666"/>
            <a:ext cx="291955" cy="291955"/>
          </a:xfrm>
          <a:prstGeom prst="rect">
            <a:avLst/>
          </a:prstGeom>
        </p:spPr>
      </p:pic>
      <p:pic>
        <p:nvPicPr>
          <p:cNvPr id="19" name="Grafik 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7DEF482-C1BE-6D1F-86F6-625F664E6CC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173665"/>
            <a:ext cx="291955" cy="291955"/>
          </a:xfrm>
          <a:prstGeom prst="rect">
            <a:avLst/>
          </a:prstGeom>
        </p:spPr>
      </p:pic>
      <p:pic>
        <p:nvPicPr>
          <p:cNvPr id="23" name="Grafik 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4262784-53FA-33FE-4CD1-4CF799C979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173664"/>
            <a:ext cx="291955" cy="291955"/>
          </a:xfrm>
          <a:prstGeom prst="rect">
            <a:avLst/>
          </a:prstGeom>
        </p:spPr>
      </p:pic>
      <p:pic>
        <p:nvPicPr>
          <p:cNvPr id="24" name="Grafik 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9809F34-3EDB-7CA9-C42D-5505B7A9A19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173663"/>
            <a:ext cx="291955" cy="291955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7FFBEF1-7F30-CBEC-A8DC-1E7EEC89EC3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173664"/>
            <a:ext cx="291955" cy="291955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3D50D80-D901-552E-8DDD-00BE521CA31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173663"/>
            <a:ext cx="291955" cy="291955"/>
          </a:xfrm>
          <a:prstGeom prst="rect">
            <a:avLst/>
          </a:prstGeom>
        </p:spPr>
      </p:pic>
      <p:pic>
        <p:nvPicPr>
          <p:cNvPr id="11" name="Grafik 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FD92950-4735-AE37-E965-C431E08BF53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173663"/>
            <a:ext cx="291955" cy="291955"/>
          </a:xfrm>
          <a:prstGeom prst="rect">
            <a:avLst/>
          </a:prstGeom>
        </p:spPr>
      </p:pic>
      <p:pic>
        <p:nvPicPr>
          <p:cNvPr id="12" name="Grafik 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4CBFE3E-2CF3-101F-BF68-92DFA1098B7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173663"/>
            <a:ext cx="291955" cy="291955"/>
          </a:xfrm>
          <a:prstGeom prst="rect">
            <a:avLst/>
          </a:prstGeom>
        </p:spPr>
      </p:pic>
      <p:pic>
        <p:nvPicPr>
          <p:cNvPr id="14" name="Grafik 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18C7B1E-9713-466F-76F5-30B8ED77171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465619"/>
            <a:ext cx="291955" cy="291955"/>
          </a:xfrm>
          <a:prstGeom prst="rect">
            <a:avLst/>
          </a:prstGeom>
        </p:spPr>
      </p:pic>
      <p:pic>
        <p:nvPicPr>
          <p:cNvPr id="40" name="Grafik 3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62AC068-0727-F5A2-C0D9-4D40396BA15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465618"/>
            <a:ext cx="291955" cy="291955"/>
          </a:xfrm>
          <a:prstGeom prst="rect">
            <a:avLst/>
          </a:prstGeom>
        </p:spPr>
      </p:pic>
      <p:pic>
        <p:nvPicPr>
          <p:cNvPr id="41" name="Grafik 4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BAA2D1E-FB46-FBAC-F899-14637A322A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465618"/>
            <a:ext cx="291955" cy="291955"/>
          </a:xfrm>
          <a:prstGeom prst="rect">
            <a:avLst/>
          </a:prstGeom>
        </p:spPr>
      </p:pic>
      <p:pic>
        <p:nvPicPr>
          <p:cNvPr id="42" name="Grafik 4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A3C251F-A023-EBB6-1054-9AB1A04F8FE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465618"/>
            <a:ext cx="291955" cy="291955"/>
          </a:xfrm>
          <a:prstGeom prst="rect">
            <a:avLst/>
          </a:prstGeom>
        </p:spPr>
      </p:pic>
      <p:pic>
        <p:nvPicPr>
          <p:cNvPr id="43" name="Grafik 4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43B6232-C4ED-4FE0-A282-2AF325B4129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465617"/>
            <a:ext cx="291955" cy="291955"/>
          </a:xfrm>
          <a:prstGeom prst="rect">
            <a:avLst/>
          </a:prstGeom>
        </p:spPr>
      </p:pic>
      <p:pic>
        <p:nvPicPr>
          <p:cNvPr id="44" name="Grafik 4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0BE5524-2AC6-E309-9E92-D96D1F329CC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465616"/>
            <a:ext cx="291955" cy="291955"/>
          </a:xfrm>
          <a:prstGeom prst="rect">
            <a:avLst/>
          </a:prstGeom>
        </p:spPr>
      </p:pic>
      <p:pic>
        <p:nvPicPr>
          <p:cNvPr id="45" name="Grafik 4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B0601B1-3A38-3629-F8F0-1AF3174B03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465615"/>
            <a:ext cx="291955" cy="291955"/>
          </a:xfrm>
          <a:prstGeom prst="rect">
            <a:avLst/>
          </a:prstGeom>
        </p:spPr>
      </p:pic>
      <p:pic>
        <p:nvPicPr>
          <p:cNvPr id="46" name="Grafik 4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121D709-C62C-302F-A2CD-AF52BF5F0B0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465616"/>
            <a:ext cx="291955" cy="291955"/>
          </a:xfrm>
          <a:prstGeom prst="rect">
            <a:avLst/>
          </a:prstGeom>
        </p:spPr>
      </p:pic>
      <p:pic>
        <p:nvPicPr>
          <p:cNvPr id="47" name="Grafik 4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2676C2A-DD15-1B47-C480-7C6CD184358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465615"/>
            <a:ext cx="291955" cy="291955"/>
          </a:xfrm>
          <a:prstGeom prst="rect">
            <a:avLst/>
          </a:prstGeom>
        </p:spPr>
      </p:pic>
      <p:pic>
        <p:nvPicPr>
          <p:cNvPr id="48" name="Grafik 4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F669041-2575-7EE4-4F8A-C72399DD4F2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465615"/>
            <a:ext cx="291955" cy="291955"/>
          </a:xfrm>
          <a:prstGeom prst="rect">
            <a:avLst/>
          </a:prstGeom>
        </p:spPr>
      </p:pic>
      <p:pic>
        <p:nvPicPr>
          <p:cNvPr id="49" name="Grafik 4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F6A3C7A-9DEF-AD01-5249-BB42DCB9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465615"/>
            <a:ext cx="291955" cy="291955"/>
          </a:xfrm>
          <a:prstGeom prst="rect">
            <a:avLst/>
          </a:prstGeom>
        </p:spPr>
      </p:pic>
      <p:pic>
        <p:nvPicPr>
          <p:cNvPr id="50" name="Grafik 4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E40E916-FB8B-CED5-15DF-39288ABAE1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1757572"/>
            <a:ext cx="291955" cy="291955"/>
          </a:xfrm>
          <a:prstGeom prst="rect">
            <a:avLst/>
          </a:prstGeom>
        </p:spPr>
      </p:pic>
      <p:pic>
        <p:nvPicPr>
          <p:cNvPr id="51" name="Grafik 5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0CCEA35-3C7A-6CF9-D991-8A632A0136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1757571"/>
            <a:ext cx="291955" cy="291955"/>
          </a:xfrm>
          <a:prstGeom prst="rect">
            <a:avLst/>
          </a:prstGeom>
        </p:spPr>
      </p:pic>
      <p:pic>
        <p:nvPicPr>
          <p:cNvPr id="52" name="Grafik 5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9B2F57F-A4E0-9251-E602-25E775FCEB3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1757571"/>
            <a:ext cx="291955" cy="291955"/>
          </a:xfrm>
          <a:prstGeom prst="rect">
            <a:avLst/>
          </a:prstGeom>
        </p:spPr>
      </p:pic>
      <p:pic>
        <p:nvPicPr>
          <p:cNvPr id="53" name="Grafik 5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B9986CF-2786-9993-8BD0-7E97D7886F7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1757571"/>
            <a:ext cx="291955" cy="291955"/>
          </a:xfrm>
          <a:prstGeom prst="rect">
            <a:avLst/>
          </a:prstGeom>
        </p:spPr>
      </p:pic>
      <p:pic>
        <p:nvPicPr>
          <p:cNvPr id="54" name="Grafik 5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993EA6F-916B-A842-A40F-69CED8CCBC7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1757570"/>
            <a:ext cx="291955" cy="291955"/>
          </a:xfrm>
          <a:prstGeom prst="rect">
            <a:avLst/>
          </a:prstGeom>
        </p:spPr>
      </p:pic>
      <p:pic>
        <p:nvPicPr>
          <p:cNvPr id="55" name="Grafik 5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CC3C8AE-4FB1-44E5-4DEF-7F4AB51FD0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1757569"/>
            <a:ext cx="291955" cy="291955"/>
          </a:xfrm>
          <a:prstGeom prst="rect">
            <a:avLst/>
          </a:prstGeom>
        </p:spPr>
      </p:pic>
      <p:pic>
        <p:nvPicPr>
          <p:cNvPr id="56" name="Grafik 5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DA0BCA7-20A7-0647-1BAB-37A327AC913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1757568"/>
            <a:ext cx="291955" cy="291955"/>
          </a:xfrm>
          <a:prstGeom prst="rect">
            <a:avLst/>
          </a:prstGeom>
        </p:spPr>
      </p:pic>
      <p:pic>
        <p:nvPicPr>
          <p:cNvPr id="57" name="Grafik 5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EDDB513-E728-B1E3-620C-38F99DB4BF6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1757569"/>
            <a:ext cx="291955" cy="291955"/>
          </a:xfrm>
          <a:prstGeom prst="rect">
            <a:avLst/>
          </a:prstGeom>
        </p:spPr>
      </p:pic>
      <p:pic>
        <p:nvPicPr>
          <p:cNvPr id="58" name="Grafik 5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B0943F9-5BC2-E04B-6D78-5E7EF4B15F3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1757568"/>
            <a:ext cx="291955" cy="291955"/>
          </a:xfrm>
          <a:prstGeom prst="rect">
            <a:avLst/>
          </a:prstGeom>
        </p:spPr>
      </p:pic>
      <p:pic>
        <p:nvPicPr>
          <p:cNvPr id="59" name="Grafik 5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C1D0E36-B727-6F3E-9FA8-0ED16E6EB3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1757568"/>
            <a:ext cx="291955" cy="291955"/>
          </a:xfrm>
          <a:prstGeom prst="rect">
            <a:avLst/>
          </a:prstGeom>
        </p:spPr>
      </p:pic>
      <p:pic>
        <p:nvPicPr>
          <p:cNvPr id="60" name="Grafik 5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DD66BB0-262C-270D-464C-3FE6A5DF3F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1757568"/>
            <a:ext cx="291955" cy="291955"/>
          </a:xfrm>
          <a:prstGeom prst="rect">
            <a:avLst/>
          </a:prstGeom>
        </p:spPr>
      </p:pic>
      <p:pic>
        <p:nvPicPr>
          <p:cNvPr id="61" name="Grafik 6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A6EC123-3252-A2F5-4848-3FDBEE7966A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049524"/>
            <a:ext cx="291955" cy="291955"/>
          </a:xfrm>
          <a:prstGeom prst="rect">
            <a:avLst/>
          </a:prstGeom>
        </p:spPr>
      </p:pic>
      <p:pic>
        <p:nvPicPr>
          <p:cNvPr id="62" name="Grafik 6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6D3FA09-87AD-46D7-E4A6-59C7AE370F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049523"/>
            <a:ext cx="291955" cy="291955"/>
          </a:xfrm>
          <a:prstGeom prst="rect">
            <a:avLst/>
          </a:prstGeom>
        </p:spPr>
      </p:pic>
      <p:pic>
        <p:nvPicPr>
          <p:cNvPr id="63" name="Grafik 6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903C866-0823-3196-3FCD-0E033FDE485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049523"/>
            <a:ext cx="291955" cy="291955"/>
          </a:xfrm>
          <a:prstGeom prst="rect">
            <a:avLst/>
          </a:prstGeom>
        </p:spPr>
      </p:pic>
      <p:pic>
        <p:nvPicPr>
          <p:cNvPr id="64" name="Grafik 6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65058FB-1FFC-D60A-8A69-EBBC068B6C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049523"/>
            <a:ext cx="291955" cy="291955"/>
          </a:xfrm>
          <a:prstGeom prst="rect">
            <a:avLst/>
          </a:prstGeom>
        </p:spPr>
      </p:pic>
      <p:pic>
        <p:nvPicPr>
          <p:cNvPr id="65" name="Grafik 6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8746FA3-CDED-76B3-0F92-866EF0B53EB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049522"/>
            <a:ext cx="291955" cy="291955"/>
          </a:xfrm>
          <a:prstGeom prst="rect">
            <a:avLst/>
          </a:prstGeom>
        </p:spPr>
      </p:pic>
      <p:pic>
        <p:nvPicPr>
          <p:cNvPr id="66" name="Grafik 6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4BFE380-7D37-194B-3B36-BB04B3BC50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049521"/>
            <a:ext cx="291955" cy="291955"/>
          </a:xfrm>
          <a:prstGeom prst="rect">
            <a:avLst/>
          </a:prstGeom>
        </p:spPr>
      </p:pic>
      <p:pic>
        <p:nvPicPr>
          <p:cNvPr id="67" name="Grafik 6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07F2EA5-77F1-654F-2674-8510358640C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049520"/>
            <a:ext cx="291955" cy="291955"/>
          </a:xfrm>
          <a:prstGeom prst="rect">
            <a:avLst/>
          </a:prstGeom>
        </p:spPr>
      </p:pic>
      <p:pic>
        <p:nvPicPr>
          <p:cNvPr id="68" name="Grafik 6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DBC6A91-98F9-8BA6-CC7C-8E7D94711EA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049521"/>
            <a:ext cx="291955" cy="291955"/>
          </a:xfrm>
          <a:prstGeom prst="rect">
            <a:avLst/>
          </a:prstGeom>
        </p:spPr>
      </p:pic>
      <p:pic>
        <p:nvPicPr>
          <p:cNvPr id="69" name="Grafik 6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874997F-8780-15B1-B1B7-B33E5F0E727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049520"/>
            <a:ext cx="291955" cy="291955"/>
          </a:xfrm>
          <a:prstGeom prst="rect">
            <a:avLst/>
          </a:prstGeom>
        </p:spPr>
      </p:pic>
      <p:pic>
        <p:nvPicPr>
          <p:cNvPr id="70" name="Grafik 6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CF91576-29AB-04CE-9BD0-B0BACD670F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049520"/>
            <a:ext cx="291955" cy="291955"/>
          </a:xfrm>
          <a:prstGeom prst="rect">
            <a:avLst/>
          </a:prstGeom>
        </p:spPr>
      </p:pic>
      <p:pic>
        <p:nvPicPr>
          <p:cNvPr id="71" name="Grafik 7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A15D4AE-BF50-B8A9-1CB0-AC93DCD792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049520"/>
            <a:ext cx="291955" cy="291955"/>
          </a:xfrm>
          <a:prstGeom prst="rect">
            <a:avLst/>
          </a:prstGeom>
        </p:spPr>
      </p:pic>
      <p:pic>
        <p:nvPicPr>
          <p:cNvPr id="72" name="Grafik 7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B9D529B-C786-6915-53CB-CDA41208611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341474"/>
            <a:ext cx="291955" cy="291955"/>
          </a:xfrm>
          <a:prstGeom prst="rect">
            <a:avLst/>
          </a:prstGeom>
        </p:spPr>
      </p:pic>
      <p:pic>
        <p:nvPicPr>
          <p:cNvPr id="73" name="Grafik 7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D680BC6-20C8-D361-B6F7-0A14891BAF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341473"/>
            <a:ext cx="291955" cy="291955"/>
          </a:xfrm>
          <a:prstGeom prst="rect">
            <a:avLst/>
          </a:prstGeom>
        </p:spPr>
      </p:pic>
      <p:pic>
        <p:nvPicPr>
          <p:cNvPr id="74" name="Grafik 7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8A49350-4074-CDD3-428B-F443631D72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341473"/>
            <a:ext cx="291955" cy="291955"/>
          </a:xfrm>
          <a:prstGeom prst="rect">
            <a:avLst/>
          </a:prstGeom>
        </p:spPr>
      </p:pic>
      <p:pic>
        <p:nvPicPr>
          <p:cNvPr id="75" name="Grafik 7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6BA4474-0230-2FF1-4B5D-C16DB1548F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341473"/>
            <a:ext cx="291955" cy="291955"/>
          </a:xfrm>
          <a:prstGeom prst="rect">
            <a:avLst/>
          </a:prstGeom>
        </p:spPr>
      </p:pic>
      <p:pic>
        <p:nvPicPr>
          <p:cNvPr id="76" name="Grafik 7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6E243C8-8B81-4A5B-E150-D48C9818F9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341472"/>
            <a:ext cx="291955" cy="291955"/>
          </a:xfrm>
          <a:prstGeom prst="rect">
            <a:avLst/>
          </a:prstGeom>
        </p:spPr>
      </p:pic>
      <p:pic>
        <p:nvPicPr>
          <p:cNvPr id="77" name="Grafik 7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26AB6DD-6AE9-05BD-AC8C-C8DC1AEFC4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341471"/>
            <a:ext cx="291955" cy="291955"/>
          </a:xfrm>
          <a:prstGeom prst="rect">
            <a:avLst/>
          </a:prstGeom>
        </p:spPr>
      </p:pic>
      <p:pic>
        <p:nvPicPr>
          <p:cNvPr id="78" name="Grafik 7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A2E2FCB-B60A-628F-D025-7AC2C1BA314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341470"/>
            <a:ext cx="291955" cy="291955"/>
          </a:xfrm>
          <a:prstGeom prst="rect">
            <a:avLst/>
          </a:prstGeom>
        </p:spPr>
      </p:pic>
      <p:pic>
        <p:nvPicPr>
          <p:cNvPr id="79" name="Grafik 7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523DB2F-AC1D-B8CB-E1B2-50D4014A739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341471"/>
            <a:ext cx="291955" cy="291955"/>
          </a:xfrm>
          <a:prstGeom prst="rect">
            <a:avLst/>
          </a:prstGeom>
        </p:spPr>
      </p:pic>
      <p:pic>
        <p:nvPicPr>
          <p:cNvPr id="80" name="Grafik 7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28C440D-63BC-323C-1DBA-1C3D5A9C45C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341470"/>
            <a:ext cx="291955" cy="291955"/>
          </a:xfrm>
          <a:prstGeom prst="rect">
            <a:avLst/>
          </a:prstGeom>
        </p:spPr>
      </p:pic>
      <p:pic>
        <p:nvPicPr>
          <p:cNvPr id="81" name="Grafik 8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01CC44D-8818-3477-201C-F4C4CAACB09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341470"/>
            <a:ext cx="291955" cy="291955"/>
          </a:xfrm>
          <a:prstGeom prst="rect">
            <a:avLst/>
          </a:prstGeom>
        </p:spPr>
      </p:pic>
      <p:pic>
        <p:nvPicPr>
          <p:cNvPr id="82" name="Grafik 8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0661A6F-8394-9926-D126-159216ACE73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341470"/>
            <a:ext cx="291955" cy="291955"/>
          </a:xfrm>
          <a:prstGeom prst="rect">
            <a:avLst/>
          </a:prstGeom>
        </p:spPr>
      </p:pic>
      <p:pic>
        <p:nvPicPr>
          <p:cNvPr id="83" name="Grafik 8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2B7EFDE-D46C-F411-1912-9AA57B6F71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633426"/>
            <a:ext cx="291955" cy="291955"/>
          </a:xfrm>
          <a:prstGeom prst="rect">
            <a:avLst/>
          </a:prstGeom>
        </p:spPr>
      </p:pic>
      <p:pic>
        <p:nvPicPr>
          <p:cNvPr id="84" name="Grafik 8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A31D170-D5E6-E6A8-C80C-91E887721DE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633425"/>
            <a:ext cx="291955" cy="291955"/>
          </a:xfrm>
          <a:prstGeom prst="rect">
            <a:avLst/>
          </a:prstGeom>
        </p:spPr>
      </p:pic>
      <p:pic>
        <p:nvPicPr>
          <p:cNvPr id="85" name="Grafik 8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006308F-7E41-C846-8F94-6E18417803C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633425"/>
            <a:ext cx="291955" cy="291955"/>
          </a:xfrm>
          <a:prstGeom prst="rect">
            <a:avLst/>
          </a:prstGeom>
        </p:spPr>
      </p:pic>
      <p:pic>
        <p:nvPicPr>
          <p:cNvPr id="86" name="Grafik 8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B291E0E-C135-510F-8C73-30B349A681D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633425"/>
            <a:ext cx="291955" cy="291955"/>
          </a:xfrm>
          <a:prstGeom prst="rect">
            <a:avLst/>
          </a:prstGeom>
        </p:spPr>
      </p:pic>
      <p:pic>
        <p:nvPicPr>
          <p:cNvPr id="87" name="Grafik 8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3813087-351C-E5F8-085F-E7BCF1A6A44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633424"/>
            <a:ext cx="291955" cy="291955"/>
          </a:xfrm>
          <a:prstGeom prst="rect">
            <a:avLst/>
          </a:prstGeom>
        </p:spPr>
      </p:pic>
      <p:pic>
        <p:nvPicPr>
          <p:cNvPr id="88" name="Grafik 8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13AE612F-2F22-8FD9-D178-65635AD3C24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633423"/>
            <a:ext cx="291955" cy="291955"/>
          </a:xfrm>
          <a:prstGeom prst="rect">
            <a:avLst/>
          </a:prstGeom>
        </p:spPr>
      </p:pic>
      <p:pic>
        <p:nvPicPr>
          <p:cNvPr id="89" name="Grafik 8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BC8C5FB-F9A8-5C5C-3D10-1B4000124D7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633422"/>
            <a:ext cx="291955" cy="291955"/>
          </a:xfrm>
          <a:prstGeom prst="rect">
            <a:avLst/>
          </a:prstGeom>
        </p:spPr>
      </p:pic>
      <p:pic>
        <p:nvPicPr>
          <p:cNvPr id="90" name="Grafik 8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8F815FF-3B0D-2BAC-EB8F-FCBFBA7C6F8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633423"/>
            <a:ext cx="291955" cy="291955"/>
          </a:xfrm>
          <a:prstGeom prst="rect">
            <a:avLst/>
          </a:prstGeom>
        </p:spPr>
      </p:pic>
      <p:pic>
        <p:nvPicPr>
          <p:cNvPr id="91" name="Grafik 9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E175A02-32A8-8D95-2534-0E0D72B6E6F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633422"/>
            <a:ext cx="291955" cy="291955"/>
          </a:xfrm>
          <a:prstGeom prst="rect">
            <a:avLst/>
          </a:prstGeom>
        </p:spPr>
      </p:pic>
      <p:pic>
        <p:nvPicPr>
          <p:cNvPr id="92" name="Grafik 9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71593F26-9D42-AF4C-34C1-8756D7AAECD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633422"/>
            <a:ext cx="291955" cy="291955"/>
          </a:xfrm>
          <a:prstGeom prst="rect">
            <a:avLst/>
          </a:prstGeom>
        </p:spPr>
      </p:pic>
      <p:pic>
        <p:nvPicPr>
          <p:cNvPr id="93" name="Grafik 9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8169243-9250-995A-FC48-B20D94238B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633422"/>
            <a:ext cx="291955" cy="291955"/>
          </a:xfrm>
          <a:prstGeom prst="rect">
            <a:avLst/>
          </a:prstGeom>
        </p:spPr>
      </p:pic>
      <p:pic>
        <p:nvPicPr>
          <p:cNvPr id="94" name="Grafik 9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6A4DDA-5555-4AEF-54A7-6841E926BA0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2925379"/>
            <a:ext cx="291955" cy="291955"/>
          </a:xfrm>
          <a:prstGeom prst="rect">
            <a:avLst/>
          </a:prstGeom>
        </p:spPr>
      </p:pic>
      <p:pic>
        <p:nvPicPr>
          <p:cNvPr id="95" name="Grafik 9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1266CF5-EB2C-EAC7-03D7-6EB17401C6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2925378"/>
            <a:ext cx="291955" cy="291955"/>
          </a:xfrm>
          <a:prstGeom prst="rect">
            <a:avLst/>
          </a:prstGeom>
        </p:spPr>
      </p:pic>
      <p:pic>
        <p:nvPicPr>
          <p:cNvPr id="96" name="Grafik 9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295B4F8-1BEB-B19A-5FDE-C5F6CB425E2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2925378"/>
            <a:ext cx="291955" cy="291955"/>
          </a:xfrm>
          <a:prstGeom prst="rect">
            <a:avLst/>
          </a:prstGeom>
        </p:spPr>
      </p:pic>
      <p:pic>
        <p:nvPicPr>
          <p:cNvPr id="97" name="Grafik 9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49D60C1-3841-AD91-B231-8D941F09109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2925378"/>
            <a:ext cx="291955" cy="291955"/>
          </a:xfrm>
          <a:prstGeom prst="rect">
            <a:avLst/>
          </a:prstGeom>
        </p:spPr>
      </p:pic>
      <p:pic>
        <p:nvPicPr>
          <p:cNvPr id="98" name="Grafik 9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6C51F91-6467-0ACE-755D-D7577EAE3DD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2925377"/>
            <a:ext cx="291955" cy="291955"/>
          </a:xfrm>
          <a:prstGeom prst="rect">
            <a:avLst/>
          </a:prstGeom>
        </p:spPr>
      </p:pic>
      <p:pic>
        <p:nvPicPr>
          <p:cNvPr id="99" name="Grafik 9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F652255-E986-C783-9DEF-EFBE499A77F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2925376"/>
            <a:ext cx="291955" cy="291955"/>
          </a:xfrm>
          <a:prstGeom prst="rect">
            <a:avLst/>
          </a:prstGeom>
        </p:spPr>
      </p:pic>
      <p:pic>
        <p:nvPicPr>
          <p:cNvPr id="100" name="Grafik 9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5AEB218-D320-C614-68B3-D4F121AFCA7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2925375"/>
            <a:ext cx="291955" cy="291955"/>
          </a:xfrm>
          <a:prstGeom prst="rect">
            <a:avLst/>
          </a:prstGeom>
        </p:spPr>
      </p:pic>
      <p:pic>
        <p:nvPicPr>
          <p:cNvPr id="101" name="Grafik 10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009DF7B-B6FA-4CB4-7E88-87632800E2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2925376"/>
            <a:ext cx="291955" cy="291955"/>
          </a:xfrm>
          <a:prstGeom prst="rect">
            <a:avLst/>
          </a:prstGeom>
        </p:spPr>
      </p:pic>
      <p:pic>
        <p:nvPicPr>
          <p:cNvPr id="102" name="Grafik 10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83EC898-DDBA-34E9-1554-7A8986FEC4E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2925375"/>
            <a:ext cx="291955" cy="291955"/>
          </a:xfrm>
          <a:prstGeom prst="rect">
            <a:avLst/>
          </a:prstGeom>
        </p:spPr>
      </p:pic>
      <p:pic>
        <p:nvPicPr>
          <p:cNvPr id="103" name="Grafik 10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F3366218-E1FA-E6D6-7671-106CF1654B48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2925375"/>
            <a:ext cx="291955" cy="291955"/>
          </a:xfrm>
          <a:prstGeom prst="rect">
            <a:avLst/>
          </a:prstGeom>
        </p:spPr>
      </p:pic>
      <p:pic>
        <p:nvPicPr>
          <p:cNvPr id="104" name="Grafik 10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F2B61CB-42F0-C086-D75D-E4F22FB503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2925375"/>
            <a:ext cx="291955" cy="291955"/>
          </a:xfrm>
          <a:prstGeom prst="rect">
            <a:avLst/>
          </a:prstGeom>
        </p:spPr>
      </p:pic>
      <p:pic>
        <p:nvPicPr>
          <p:cNvPr id="105" name="Grafik 10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CD13F22-B33D-422D-E0F6-052B2BB58C4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217331"/>
            <a:ext cx="291955" cy="291955"/>
          </a:xfrm>
          <a:prstGeom prst="rect">
            <a:avLst/>
          </a:prstGeom>
        </p:spPr>
      </p:pic>
      <p:pic>
        <p:nvPicPr>
          <p:cNvPr id="106" name="Grafik 10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BFC1405-ACC1-3EEE-9808-D9BB72EA83C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217330"/>
            <a:ext cx="291955" cy="291955"/>
          </a:xfrm>
          <a:prstGeom prst="rect">
            <a:avLst/>
          </a:prstGeom>
        </p:spPr>
      </p:pic>
      <p:pic>
        <p:nvPicPr>
          <p:cNvPr id="107" name="Grafik 10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4315144-707C-3381-67EA-C10244153FB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217330"/>
            <a:ext cx="291955" cy="291955"/>
          </a:xfrm>
          <a:prstGeom prst="rect">
            <a:avLst/>
          </a:prstGeom>
        </p:spPr>
      </p:pic>
      <p:pic>
        <p:nvPicPr>
          <p:cNvPr id="108" name="Grafik 10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28EED8F-F3FC-021F-D556-F90461D5AC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217330"/>
            <a:ext cx="291955" cy="291955"/>
          </a:xfrm>
          <a:prstGeom prst="rect">
            <a:avLst/>
          </a:prstGeom>
        </p:spPr>
      </p:pic>
      <p:pic>
        <p:nvPicPr>
          <p:cNvPr id="109" name="Grafik 10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DBD5754-46FB-C50C-9AFA-04C10012CA3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217329"/>
            <a:ext cx="291955" cy="291955"/>
          </a:xfrm>
          <a:prstGeom prst="rect">
            <a:avLst/>
          </a:prstGeom>
        </p:spPr>
      </p:pic>
      <p:pic>
        <p:nvPicPr>
          <p:cNvPr id="110" name="Grafik 10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2EF4AD1-10A5-6A82-13AC-3C4FE1FC462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217328"/>
            <a:ext cx="291955" cy="291955"/>
          </a:xfrm>
          <a:prstGeom prst="rect">
            <a:avLst/>
          </a:prstGeom>
        </p:spPr>
      </p:pic>
      <p:pic>
        <p:nvPicPr>
          <p:cNvPr id="111" name="Grafik 11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22A55E1-1EB0-1BB2-4207-CE4C07176F9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217327"/>
            <a:ext cx="291955" cy="291955"/>
          </a:xfrm>
          <a:prstGeom prst="rect">
            <a:avLst/>
          </a:prstGeom>
        </p:spPr>
      </p:pic>
      <p:pic>
        <p:nvPicPr>
          <p:cNvPr id="112" name="Grafik 11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C3B2E20-492C-D9EB-1197-FDFBD831A40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217328"/>
            <a:ext cx="291955" cy="291955"/>
          </a:xfrm>
          <a:prstGeom prst="rect">
            <a:avLst/>
          </a:prstGeom>
        </p:spPr>
      </p:pic>
      <p:pic>
        <p:nvPicPr>
          <p:cNvPr id="113" name="Grafik 11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E552549-4D3A-3B47-E016-F2DEF753486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217327"/>
            <a:ext cx="291955" cy="291955"/>
          </a:xfrm>
          <a:prstGeom prst="rect">
            <a:avLst/>
          </a:prstGeom>
        </p:spPr>
      </p:pic>
      <p:pic>
        <p:nvPicPr>
          <p:cNvPr id="114" name="Grafik 11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AB4F7A1-2B87-2611-551E-A80A124AC65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217327"/>
            <a:ext cx="291955" cy="291955"/>
          </a:xfrm>
          <a:prstGeom prst="rect">
            <a:avLst/>
          </a:prstGeom>
        </p:spPr>
      </p:pic>
      <p:pic>
        <p:nvPicPr>
          <p:cNvPr id="115" name="Grafik 11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5CA8FDC-87F2-DE4D-3B06-EDAAA7F6F89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217327"/>
            <a:ext cx="291955" cy="29195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6CEEE89-306D-CF90-BFEF-6E827F0F9CA6}"/>
              </a:ext>
            </a:extLst>
          </p:cNvPr>
          <p:cNvSpPr/>
          <p:nvPr/>
        </p:nvSpPr>
        <p:spPr>
          <a:xfrm>
            <a:off x="4973314" y="1465613"/>
            <a:ext cx="294677" cy="29195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4ED7A4B0-F21B-018C-BAF9-600B9640B45C}"/>
              </a:ext>
            </a:extLst>
          </p:cNvPr>
          <p:cNvSpPr/>
          <p:nvPr/>
        </p:nvSpPr>
        <p:spPr>
          <a:xfrm>
            <a:off x="8212739" y="2633417"/>
            <a:ext cx="294677" cy="29195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17" name="Grafik 1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2342D1B-27DE-DCC7-92F7-2161D80E0EE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73315" y="3509285"/>
            <a:ext cx="291955" cy="291955"/>
          </a:xfrm>
          <a:prstGeom prst="rect">
            <a:avLst/>
          </a:prstGeom>
        </p:spPr>
      </p:pic>
      <p:pic>
        <p:nvPicPr>
          <p:cNvPr id="118" name="Grafik 11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4ED1B5B-78D3-DD6D-661B-85522E48695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95754" y="3509284"/>
            <a:ext cx="291955" cy="291955"/>
          </a:xfrm>
          <a:prstGeom prst="rect">
            <a:avLst/>
          </a:prstGeom>
        </p:spPr>
      </p:pic>
      <p:pic>
        <p:nvPicPr>
          <p:cNvPr id="119" name="Grafik 11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E12BA98-31BC-3B6E-8ABD-4DD56831B88C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22988" y="3509284"/>
            <a:ext cx="291955" cy="291955"/>
          </a:xfrm>
          <a:prstGeom prst="rect">
            <a:avLst/>
          </a:prstGeom>
        </p:spPr>
      </p:pic>
      <p:pic>
        <p:nvPicPr>
          <p:cNvPr id="120" name="Grafik 11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C105C0-BDEF-7E48-AD62-0CB9378C294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47170" y="3509284"/>
            <a:ext cx="291955" cy="291955"/>
          </a:xfrm>
          <a:prstGeom prst="rect">
            <a:avLst/>
          </a:prstGeom>
        </p:spPr>
      </p:pic>
      <p:pic>
        <p:nvPicPr>
          <p:cNvPr id="121" name="Grafik 1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DEE7C612-807E-5427-D6A5-A9D99BCDB35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70588" y="3509283"/>
            <a:ext cx="291955" cy="291955"/>
          </a:xfrm>
          <a:prstGeom prst="rect">
            <a:avLst/>
          </a:prstGeom>
        </p:spPr>
      </p:pic>
      <p:pic>
        <p:nvPicPr>
          <p:cNvPr id="122" name="Grafik 121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7696E1D-2E72-6FC1-D412-DEC69191FDF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93027" y="3509282"/>
            <a:ext cx="291955" cy="291955"/>
          </a:xfrm>
          <a:prstGeom prst="rect">
            <a:avLst/>
          </a:prstGeom>
        </p:spPr>
      </p:pic>
      <p:pic>
        <p:nvPicPr>
          <p:cNvPr id="123" name="Grafik 122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573FD78F-04E5-90EA-9A93-381B44C7D5A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12744" y="3509281"/>
            <a:ext cx="291955" cy="291955"/>
          </a:xfrm>
          <a:prstGeom prst="rect">
            <a:avLst/>
          </a:prstGeom>
        </p:spPr>
      </p:pic>
      <p:pic>
        <p:nvPicPr>
          <p:cNvPr id="124" name="Grafik 123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494737A4-EDF8-9AD7-EB80-FAE75A90E85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38884" y="3509282"/>
            <a:ext cx="291955" cy="291955"/>
          </a:xfrm>
          <a:prstGeom prst="rect">
            <a:avLst/>
          </a:prstGeom>
        </p:spPr>
      </p:pic>
      <p:pic>
        <p:nvPicPr>
          <p:cNvPr id="125" name="Grafik 12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2C91B91-558E-1179-BE00-68A3C39830B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561323" y="3509281"/>
            <a:ext cx="291955" cy="291955"/>
          </a:xfrm>
          <a:prstGeom prst="rect">
            <a:avLst/>
          </a:prstGeom>
        </p:spPr>
      </p:pic>
      <p:pic>
        <p:nvPicPr>
          <p:cNvPr id="126" name="Grafik 1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860E2D8-773D-2FE5-9ACA-A8E7FDDB7C7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88557" y="3509281"/>
            <a:ext cx="291955" cy="291955"/>
          </a:xfrm>
          <a:prstGeom prst="rect">
            <a:avLst/>
          </a:prstGeom>
        </p:spPr>
      </p:pic>
      <p:pic>
        <p:nvPicPr>
          <p:cNvPr id="127" name="Grafik 12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650C0DD3-64A5-0C32-004F-A97064D2726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12739" y="3509281"/>
            <a:ext cx="291955" cy="291955"/>
          </a:xfrm>
          <a:prstGeom prst="rect">
            <a:avLst/>
          </a:prstGeom>
        </p:spPr>
      </p:pic>
      <p:sp>
        <p:nvSpPr>
          <p:cNvPr id="128" name="Rechteck 127">
            <a:extLst>
              <a:ext uri="{FF2B5EF4-FFF2-40B4-BE49-F238E27FC236}">
                <a16:creationId xmlns:a16="http://schemas.microsoft.com/office/drawing/2014/main" id="{07B650A4-42E7-A15C-662B-1D4D9A8BD092}"/>
              </a:ext>
            </a:extLst>
          </p:cNvPr>
          <p:cNvSpPr/>
          <p:nvPr/>
        </p:nvSpPr>
        <p:spPr>
          <a:xfrm>
            <a:off x="5293032" y="1465613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2C15171-DA8A-052D-C1CF-69C898BBBEDC}"/>
              </a:ext>
            </a:extLst>
          </p:cNvPr>
          <p:cNvSpPr/>
          <p:nvPr/>
        </p:nvSpPr>
        <p:spPr>
          <a:xfrm>
            <a:off x="7887195" y="2633422"/>
            <a:ext cx="294677" cy="291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Google Shape;1449;p56">
            <a:extLst>
              <a:ext uri="{FF2B5EF4-FFF2-40B4-BE49-F238E27FC236}">
                <a16:creationId xmlns:a16="http://schemas.microsoft.com/office/drawing/2014/main" id="{B5B8A23E-8FC5-78A9-1E7E-F802016EA16E}"/>
              </a:ext>
            </a:extLst>
          </p:cNvPr>
          <p:cNvSpPr txBox="1">
            <a:spLocks/>
          </p:cNvSpPr>
          <p:nvPr/>
        </p:nvSpPr>
        <p:spPr>
          <a:xfrm>
            <a:off x="8198353" y="728610"/>
            <a:ext cx="857049" cy="44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Press Start 2P"/>
              <a:buNone/>
              <a:defRPr sz="8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0"/>
              <a:buFont typeface="Press Start 2P"/>
              <a:buNone/>
              <a:defRPr sz="12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pPr marL="139700" algn="l">
              <a:lnSpc>
                <a:spcPct val="100000"/>
              </a:lnSpc>
              <a:buSzPts val="1400"/>
            </a:pPr>
            <a:r>
              <a:rPr lang="en-US" sz="2000" dirty="0">
                <a:latin typeface="Maven Pro" panose="020B0604020202020204" charset="0"/>
              </a:rPr>
              <a:t>9x11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F138C35-5353-EFE7-38D6-0B733089E8EB}"/>
              </a:ext>
            </a:extLst>
          </p:cNvPr>
          <p:cNvSpPr/>
          <p:nvPr/>
        </p:nvSpPr>
        <p:spPr>
          <a:xfrm>
            <a:off x="5945808" y="1465613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B0283C-8718-C9FD-9C40-8E9D0CC1C744}"/>
              </a:ext>
            </a:extLst>
          </p:cNvPr>
          <p:cNvSpPr/>
          <p:nvPr/>
        </p:nvSpPr>
        <p:spPr>
          <a:xfrm>
            <a:off x="5293032" y="2050566"/>
            <a:ext cx="294677" cy="29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Google Shape;1198;p46">
            <a:extLst>
              <a:ext uri="{FF2B5EF4-FFF2-40B4-BE49-F238E27FC236}">
                <a16:creationId xmlns:a16="http://schemas.microsoft.com/office/drawing/2014/main" id="{1F737E0B-CCE9-0792-BA79-569036CFDD35}"/>
              </a:ext>
            </a:extLst>
          </p:cNvPr>
          <p:cNvSpPr txBox="1">
            <a:spLocks/>
          </p:cNvSpPr>
          <p:nvPr/>
        </p:nvSpPr>
        <p:spPr>
          <a:xfrm>
            <a:off x="1167161" y="155703"/>
            <a:ext cx="6809678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Press Start 2P"/>
              <a:buNone/>
              <a:defRPr sz="3000" b="0" i="0" u="none" strike="noStrike" cap="none">
                <a:solidFill>
                  <a:srgbClr val="FFFF00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Press Start 2P"/>
              <a:buNone/>
              <a:defRPr sz="2800" b="0" i="0" u="none" strike="noStrike" cap="none">
                <a:solidFill>
                  <a:schemeClr val="accent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r>
              <a:rPr lang="de-DE" dirty="0"/>
              <a:t>Maze Generierung</a:t>
            </a:r>
          </a:p>
        </p:txBody>
      </p:sp>
    </p:spTree>
    <p:extLst>
      <p:ext uri="{BB962C8B-B14F-4D97-AF65-F5344CB8AC3E}">
        <p14:creationId xmlns:p14="http://schemas.microsoft.com/office/powerpoint/2010/main" val="3282361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Super Pixel Vintage Gaming by Slidesgo">
  <a:themeElements>
    <a:clrScheme name="Simple Light">
      <a:dk1>
        <a:srgbClr val="FFFF00"/>
      </a:dk1>
      <a:lt1>
        <a:srgbClr val="FFFFFF"/>
      </a:lt1>
      <a:dk2>
        <a:srgbClr val="0E2433"/>
      </a:dk2>
      <a:lt2>
        <a:srgbClr val="45B6FE"/>
      </a:lt2>
      <a:accent1>
        <a:srgbClr val="3792CB"/>
      </a:accent1>
      <a:accent2>
        <a:srgbClr val="296D98"/>
      </a:accent2>
      <a:accent3>
        <a:srgbClr val="1C4966"/>
      </a:accent3>
      <a:accent4>
        <a:srgbClr val="000000"/>
      </a:accent4>
      <a:accent5>
        <a:srgbClr val="0E2433"/>
      </a:accent5>
      <a:accent6>
        <a:srgbClr val="45B6FE"/>
      </a:accent6>
      <a:hlink>
        <a:srgbClr val="FFFF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Bildschirmpräsentation (16:9)</PresentationFormat>
  <Paragraphs>97</Paragraphs>
  <Slides>19</Slides>
  <Notes>8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4" baseType="lpstr">
      <vt:lpstr>Press Start 2P</vt:lpstr>
      <vt:lpstr>Arial</vt:lpstr>
      <vt:lpstr>Lato</vt:lpstr>
      <vt:lpstr>Maven Pro</vt:lpstr>
      <vt:lpstr>Super Pixel Vintage Gaming by Slidesgo</vt:lpstr>
      <vt:lpstr>Vergleichende Simulation von Suchverfahren in generierten Maze-Umgebungen</vt:lpstr>
      <vt:lpstr>Gliederung</vt:lpstr>
      <vt:lpstr>Einleitung</vt:lpstr>
      <vt:lpstr>Einleitung</vt:lpstr>
      <vt:lpstr>Maze Generierung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GUI</vt:lpstr>
      <vt:lpstr>GUI</vt:lpstr>
      <vt:lpstr>GUI</vt:lpstr>
      <vt:lpstr>Algorithmen</vt:lpstr>
      <vt:lpstr>Algorithmen</vt:lpstr>
      <vt:lpstr>Algorithmen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Ole-Kristof Matzky</cp:lastModifiedBy>
  <cp:revision>2</cp:revision>
  <dcterms:modified xsi:type="dcterms:W3CDTF">2025-07-21T10:14:23Z</dcterms:modified>
</cp:coreProperties>
</file>