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72F07-7281-194A-A39D-BA42E52E6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3556E-B98F-8245-9E58-2A17D2A6E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120EF-D22D-1346-8F4F-37C01E6F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218D9-E455-8645-9290-1109946D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3FEFC-44B6-1F49-A893-DF73D8A1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6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D991F-43E5-2742-B7A7-E76357E1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C695-C0B0-A24D-BF50-0C6F2775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F4510-5281-224E-9A77-C00FC5F2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A379D-9866-104D-8BB8-819E343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98B71-0229-2A48-8532-01EC2803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51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6BA21-EA3D-7A48-85DC-57ACCA1D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7FC4C-5A7E-1B4E-A464-59356444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C5F1D-D13B-ED4E-BF5F-A8E02968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DFA29-9EAC-6C47-974E-CACBEED1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1DD28-497A-2D40-9BD9-7579AE2A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79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8FE8-40B9-804C-92A5-14D9AAC0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1C95-1A6B-A346-92CA-2E784EB0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87437-0A55-F240-8CC0-13877D5B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C2FE1-02B6-E448-ABF5-122BFF5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B323A-B6EC-4447-83A3-4CECE32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5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7442-4269-F240-9BF8-3957E157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738A-69FF-8245-81FD-1F716670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7984E-4E90-774F-8F7E-B98217FA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739D7-F9CC-254D-9570-137344B4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D3E6F-49F1-B940-8928-87FAF78E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66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F6009-ABF1-F349-A24D-B2743A0D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B9E98-D29E-324E-90DE-BBD7FB1A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706B8-BCA6-0747-B4A5-DA1AFE4C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37B8F-BC7E-2C48-A288-59CA78B9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5D9E7-CC74-5D46-9EB2-555632C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4309B-346E-C042-9362-819FB13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70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523FC-E68F-1D4E-917C-6C2D98E9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973C9-1114-AD4A-8C05-1B4136E3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3B991C-5A6C-3E40-A60C-813D5A6F2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5F794-EEDE-C643-8F80-835A0C6E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00945-391B-874C-9C4A-EA7D4CC6A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FD44D-0D4D-1343-87D7-0D495BF0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55773-603B-DB42-B393-32AA26A3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A2FEB-51C1-774A-88B0-61FF0E0B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1FCE2-EAE6-3C4B-BF67-0CD19566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80FE59-7DF4-2A4C-A1DE-638F3DBB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89AF1-5F75-A943-A501-B619B198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ED13E-2367-614A-9F0C-119F117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86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D72DA-C7C9-754C-A8FA-96C6576D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93F8F-CC62-DE46-B780-CFD5005D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B581-B521-7A4C-A788-25384A86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0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2D81-1821-C648-9926-85E075E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35B77-143D-3D40-AD82-2BCD3AD1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AEE37-F311-A842-A7F6-0F90B987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84C92-B9F8-AC4C-A0C8-FEF7E950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91AF8-7A4B-C74B-B506-34282751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D643C-61F8-DD4D-B252-EBC71340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3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4EC0F-109F-154E-BCE7-ABDE16F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98CCFF-B9D2-4B40-80D7-A681DB37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1E522-88AE-E943-934A-95516597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D2CC-9171-0244-9473-76D69961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7EB90-81FF-3C42-A52E-29B0CEB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8ECE9-090B-A241-874E-DFDFAE7D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8AE7E-783A-6A45-AFE2-46E12028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B2251-1A7D-4C4E-97CD-807ABBBE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9D744-1ACE-3147-935E-717A20F0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E1B4-75B9-0F4B-822F-05496BC823AB}" type="datetimeFigureOut">
              <a:rPr kumimoji="1" lang="zh-CN" altLang="en-US" smtClean="0"/>
              <a:t>2018/7/9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3653F-D9B9-224D-8883-B3F45B781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B65C-C4EF-7540-811C-BA3838B56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6D2D-1300-BA44-B677-A58AD8D57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2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D60BAA2-7CC1-D149-82A9-1D00FAD93473}"/>
              </a:ext>
            </a:extLst>
          </p:cNvPr>
          <p:cNvSpPr/>
          <p:nvPr/>
        </p:nvSpPr>
        <p:spPr>
          <a:xfrm>
            <a:off x="1436914" y="4232366"/>
            <a:ext cx="600891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615FB7-4D96-904F-B2CC-78524659E4EE}"/>
              </a:ext>
            </a:extLst>
          </p:cNvPr>
          <p:cNvSpPr/>
          <p:nvPr/>
        </p:nvSpPr>
        <p:spPr>
          <a:xfrm>
            <a:off x="2416629" y="4258491"/>
            <a:ext cx="561702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AF13F87-EFFB-2F4B-A47A-72D886120A82}"/>
              </a:ext>
            </a:extLst>
          </p:cNvPr>
          <p:cNvSpPr/>
          <p:nvPr/>
        </p:nvSpPr>
        <p:spPr>
          <a:xfrm>
            <a:off x="3357155" y="4219302"/>
            <a:ext cx="600891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9CCA0F5-4B15-814D-BB56-838F0ABA9850}"/>
              </a:ext>
            </a:extLst>
          </p:cNvPr>
          <p:cNvSpPr/>
          <p:nvPr/>
        </p:nvSpPr>
        <p:spPr>
          <a:xfrm>
            <a:off x="1737359" y="3592287"/>
            <a:ext cx="842554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D53E099-AB4D-2F47-95D2-28EFE81BD6A9}"/>
              </a:ext>
            </a:extLst>
          </p:cNvPr>
          <p:cNvSpPr/>
          <p:nvPr/>
        </p:nvSpPr>
        <p:spPr>
          <a:xfrm>
            <a:off x="2844436" y="3592286"/>
            <a:ext cx="842554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DB4C624-F08D-4246-AEA6-A1686064504A}"/>
              </a:ext>
            </a:extLst>
          </p:cNvPr>
          <p:cNvSpPr/>
          <p:nvPr/>
        </p:nvSpPr>
        <p:spPr>
          <a:xfrm>
            <a:off x="2206835" y="2651760"/>
            <a:ext cx="1032752" cy="666206"/>
          </a:xfrm>
          <a:prstGeom prst="triangle">
            <a:avLst>
              <a:gd name="adj" fmla="val 48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loss</a:t>
            </a:r>
            <a:endParaRPr kumimoji="1" lang="zh-CN" altLang="en-US" sz="16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619C51C-22BB-974E-851B-437D87AE4020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737360" y="3984172"/>
            <a:ext cx="421276" cy="24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5306FD-CE0C-F74C-AE19-41CCD36BB7B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3265713" y="3984171"/>
            <a:ext cx="391888" cy="235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1260355-AEEC-6C43-A956-34F2F5478A9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2697480" y="3984171"/>
            <a:ext cx="568233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FA105F5-2852-4C44-A57F-1C507BF9E51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2158636" y="3984172"/>
            <a:ext cx="538844" cy="27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F2B3C59-FEE1-264F-A230-2C1EAAF244C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2158636" y="3317966"/>
            <a:ext cx="551511" cy="27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A5FF87D-6B84-E943-8BE5-B5150BE7F803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>
            <a:off x="2710147" y="3317966"/>
            <a:ext cx="555566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7550CC-658D-2F4E-85E4-781B6D3FCD42}"/>
              </a:ext>
            </a:extLst>
          </p:cNvPr>
          <p:cNvSpPr txBox="1"/>
          <p:nvPr/>
        </p:nvSpPr>
        <p:spPr>
          <a:xfrm>
            <a:off x="2158636" y="1776549"/>
            <a:ext cx="119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B455FB-654F-C147-9ECA-E564AC7C9A30}"/>
              </a:ext>
            </a:extLst>
          </p:cNvPr>
          <p:cNvSpPr txBox="1"/>
          <p:nvPr/>
        </p:nvSpPr>
        <p:spPr>
          <a:xfrm>
            <a:off x="5171802" y="1802674"/>
            <a:ext cx="119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Predict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25D4433-6460-424E-B42E-8634282BEA0A}"/>
              </a:ext>
            </a:extLst>
          </p:cNvPr>
          <p:cNvCxnSpPr>
            <a:cxnSpLocks/>
          </p:cNvCxnSpPr>
          <p:nvPr/>
        </p:nvCxnSpPr>
        <p:spPr>
          <a:xfrm>
            <a:off x="4650377" y="1201783"/>
            <a:ext cx="0" cy="425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307143B-AC6A-5340-890D-5412F2833E92}"/>
              </a:ext>
            </a:extLst>
          </p:cNvPr>
          <p:cNvSpPr/>
          <p:nvPr/>
        </p:nvSpPr>
        <p:spPr>
          <a:xfrm>
            <a:off x="5277394" y="3801292"/>
            <a:ext cx="600891" cy="600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73BBD26-6B0F-7D46-A465-2658CD8B63BD}"/>
              </a:ext>
            </a:extLst>
          </p:cNvPr>
          <p:cNvSpPr/>
          <p:nvPr/>
        </p:nvSpPr>
        <p:spPr>
          <a:xfrm>
            <a:off x="6257109" y="3827417"/>
            <a:ext cx="561702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BD341630-9AAC-F74E-ACCD-80A4C01B5F0D}"/>
              </a:ext>
            </a:extLst>
          </p:cNvPr>
          <p:cNvSpPr/>
          <p:nvPr/>
        </p:nvSpPr>
        <p:spPr>
          <a:xfrm>
            <a:off x="5577839" y="3161213"/>
            <a:ext cx="842554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7BE29B8-AAB3-0348-A2DC-E66A7298238F}"/>
              </a:ext>
            </a:extLst>
          </p:cNvPr>
          <p:cNvCxnSpPr>
            <a:stCxn id="44" idx="0"/>
            <a:endCxn id="47" idx="2"/>
          </p:cNvCxnSpPr>
          <p:nvPr/>
        </p:nvCxnSpPr>
        <p:spPr>
          <a:xfrm flipV="1">
            <a:off x="5577840" y="3553098"/>
            <a:ext cx="421276" cy="24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6B24FF52-F1AD-AC4D-BD8E-46DF1B158522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H="1" flipV="1">
            <a:off x="5999116" y="3553098"/>
            <a:ext cx="538844" cy="274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6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佳祥</dc:creator>
  <cp:lastModifiedBy>刘 佳祥</cp:lastModifiedBy>
  <cp:revision>2</cp:revision>
  <dcterms:created xsi:type="dcterms:W3CDTF">2018-07-09T05:14:55Z</dcterms:created>
  <dcterms:modified xsi:type="dcterms:W3CDTF">2018-07-09T05:15:22Z</dcterms:modified>
</cp:coreProperties>
</file>