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71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3" autoAdjust="0"/>
    <p:restoredTop sz="94660"/>
  </p:normalViewPr>
  <p:slideViewPr>
    <p:cSldViewPr snapToGrid="0">
      <p:cViewPr varScale="1">
        <p:scale>
          <a:sx n="80" d="100"/>
          <a:sy n="80" d="100"/>
        </p:scale>
        <p:origin x="460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408F-381D-49DF-923A-420DC12FC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92422-BBCF-4EDC-B0DE-99855BF9F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F4CA5-4864-4FFC-BF4A-81396830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9FF3-13C6-4379-B818-A4C258EEFC7A}" type="datetimeFigureOut">
              <a:rPr lang="en-SG" smtClean="0"/>
              <a:t>9/8/2022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6D623-2B2D-4704-814C-B7F31517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36ADB-97C9-4770-8F12-30F822F9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F597-BBD3-49A8-A7B3-CADA74521F8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3429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F421-6B7D-4E13-B808-8976DA16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D8905-5F8C-41A9-B3A7-7CF83B0CE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37A31-CED0-4E97-A6A0-806FBADD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9FF3-13C6-4379-B818-A4C258EEFC7A}" type="datetimeFigureOut">
              <a:rPr lang="en-SG" smtClean="0"/>
              <a:t>9/8/2022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3B673-EF7D-4363-8EF0-EDA34F5D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110EB-752A-494C-9623-CF6C129F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F597-BBD3-49A8-A7B3-CADA74521F8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5711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4BDB2-FE9B-4EED-9FA1-368987EB6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8A339-9A82-4A95-AE5C-FB7C8F4FD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25699-5F1F-4C0A-ACC5-6CC7E8FE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9FF3-13C6-4379-B818-A4C258EEFC7A}" type="datetimeFigureOut">
              <a:rPr lang="en-SG" smtClean="0"/>
              <a:t>9/8/2022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622E5-B2FC-4A60-8ECA-0FC1F118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31B39-970F-4623-8DC7-14ECBA5F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F597-BBD3-49A8-A7B3-CADA74521F8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294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FE61-D76C-4EB9-BAE0-F1B81F70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62601-781C-4D2A-8E99-AACB0C624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2CBAF-7570-41BF-B0D2-FFA82ED3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9FF3-13C6-4379-B818-A4C258EEFC7A}" type="datetimeFigureOut">
              <a:rPr lang="en-SG" smtClean="0"/>
              <a:t>9/8/2022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A3D17-9F25-434E-AC35-7E75E287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24A0A-4564-4D37-ACAB-355CE319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F597-BBD3-49A8-A7B3-CADA74521F8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0067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BBD5-DEAA-4ADF-8F39-5ABBFF6E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02E42-ABB3-4444-AD95-4C5562DFD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B9B8C-2A09-4953-82F3-342DCA26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9FF3-13C6-4379-B818-A4C258EEFC7A}" type="datetimeFigureOut">
              <a:rPr lang="en-SG" smtClean="0"/>
              <a:t>9/8/2022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68D23-B983-4426-B23C-F37FEF94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AD7D2-FD19-4EE9-94E4-BBD74CD4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F597-BBD3-49A8-A7B3-CADA74521F8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875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5F3-4B91-428D-B8DA-C7D2CB94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4D11A-A177-4423-9D71-30F97DC12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A677A-C2A1-47BA-82DA-B84752697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6154C-576F-4539-86CC-032133B4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9FF3-13C6-4379-B818-A4C258EEFC7A}" type="datetimeFigureOut">
              <a:rPr lang="en-SG" smtClean="0"/>
              <a:t>9/8/2022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1C3CA-A3B2-4E6F-9D6A-29D4C478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2C76B-6DE5-451D-85D5-7CDC42A8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F597-BBD3-49A8-A7B3-CADA74521F8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192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16EE-CBBC-4DB1-BAA5-C468579B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C9AD1-2570-42EC-9A15-BC84C2C0E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3E6F8-1957-46AB-84E6-D7934CDF8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5D875-0979-49B7-846C-FFA79AAA8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8B3E1-C90F-4B7D-8B99-A0F474CC3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9EDA5-C52F-45F8-8345-29C333DE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9FF3-13C6-4379-B818-A4C258EEFC7A}" type="datetimeFigureOut">
              <a:rPr lang="en-SG" smtClean="0"/>
              <a:t>9/8/2022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B6199-AAB1-47AC-908B-9CFE53CB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D08B0-E9F8-4205-8607-88765011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F597-BBD3-49A8-A7B3-CADA74521F8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865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8AA2-5D3A-492F-AD4A-5F05BFBF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5B031-F9C2-40A5-8284-A466FA94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9FF3-13C6-4379-B818-A4C258EEFC7A}" type="datetimeFigureOut">
              <a:rPr lang="en-SG" smtClean="0"/>
              <a:t>9/8/2022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561F3-194D-4121-A985-36DEEC93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F8397-1AEA-4D41-B799-D826C470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F597-BBD3-49A8-A7B3-CADA74521F8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303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B00D3-F956-4C4F-8110-5109BE9D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9FF3-13C6-4379-B818-A4C258EEFC7A}" type="datetimeFigureOut">
              <a:rPr lang="en-SG" smtClean="0"/>
              <a:t>9/8/2022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81038-0FAE-4077-B671-7B39BC6F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BDD45-7178-4A8F-A382-9ED75AC0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F597-BBD3-49A8-A7B3-CADA74521F8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73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8D0F-31B1-4E5A-BEDA-BF523189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5F069-3AAB-4125-9377-A174BABF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27D86-78F7-4958-894D-D2CB2E7ED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67178-5CFA-46A7-93DB-BCD68CAF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9FF3-13C6-4379-B818-A4C258EEFC7A}" type="datetimeFigureOut">
              <a:rPr lang="en-SG" smtClean="0"/>
              <a:t>9/8/2022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25DDF-3563-4431-B80A-23A77EC6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B7EDE-D806-45E7-BFCF-498809FE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F597-BBD3-49A8-A7B3-CADA74521F8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6290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7B6A-3DFC-4982-8D1E-FB4A0748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8A8AA-049C-4ED2-860E-015ABDE7E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783AB-3F16-4776-A142-191544227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22208-F60C-4B27-9DDD-E9755F19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9FF3-13C6-4379-B818-A4C258EEFC7A}" type="datetimeFigureOut">
              <a:rPr lang="en-SG" smtClean="0"/>
              <a:t>9/8/2022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0E490-4FA3-4AC7-8A7C-42A69A45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BAC20-C564-4EEF-A250-F5CDECD7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F597-BBD3-49A8-A7B3-CADA74521F8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155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14895-022F-4265-9B8E-91A1E8B3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35B65-8BBC-4BCD-A0B2-3F506DAB1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E233-710D-4DC1-8663-A8FF1BA0E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49FF3-13C6-4379-B818-A4C258EEFC7A}" type="datetimeFigureOut">
              <a:rPr lang="en-SG" smtClean="0"/>
              <a:t>9/8/2022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0F1FB-2221-4A4F-B9C5-34242261B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BCDCB-77A0-456E-BAFF-EE726BD34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9F597-BBD3-49A8-A7B3-CADA74521F8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177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maps?cp=21.967252376660483~97.51299905560542&amp;lvl=5&amp;style=r&amp;FORM=BMLOGO" TargetMode="External"/><Relationship Id="rId2" Type="http://schemas.openxmlformats.org/officeDocument/2006/relationships/hyperlink" Target="https://excelbingmap.firstpartyapps.oaspapps.com/excelbingmap/bingmaps.html?et=PAByACAAdgA9ACIAMQAiAD4APAB0ACAAYQBpAGQAPQAiAFcAQQAxADAAMgA5ADUANwA2ADYAMQAiACAAcABpAGQAPQAiADUAYwA3ADgAMAAwADgANAAtADEAYQA1ADcALQAzADAAYQBlAC0AYgA3ADcANQAtADEAMgAxAGIAZAAyAGYAMAAwADAAMwA5ACIAIABjAGkAZAA9ACIARgBDAEQAOQBCADAANgBDADUANQAyAEYANgA4AEMARQAiACAAbwBpAGQAPQAiADgANAA4ADAAOABGADkAMQBBADUANQBGADkAOQBCAEUAIgAgAHQAcwA9ACIAMAAiACAAcwBsAD0AIgB0AHIAdQBlACIAIABlAHQAPQAiAEYAcgBlAGUAIgAgAGEAZAA9ACIAMgAwADIAMgAtADAAMwAtADIAMwBUADAANQA6ADQAMAA6ADQANABaACIAIABzAGQAPQAiADIAMAAyADIALQAwADMALQAyADMAIgAgAHQAZQA9ACIAMgAwADIAMwAtADAAMwAtADIAMwBUADAANQA6ADQAMAA6ADQANQBaACIAIABzAHMAPQAiADAAIgAgAC8APgA8AGQAPgBDAFQAVwB6AHgAUgAxADEASQBDAG4ARQBrAEIAZQBhADYASgBKAHcASwArAGgAVwAyAFYAMQBXAHgANwA1AFoAKwB5AHMAVgAwAHIASAAvAHoAbwBZAD0APAAvAGQAPgA8AC8AcgA%2BAA%3D%3D&amp;_host_Info=Excel$Win32$16.01$en-US$$$$1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maps?cp=21.967252376660483~97.51299905560542&amp;lvl=5&amp;style=r&amp;FORM=BMLOGO" TargetMode="External"/><Relationship Id="rId2" Type="http://schemas.openxmlformats.org/officeDocument/2006/relationships/hyperlink" Target="https://excelbingmap.firstpartyapps.oaspapps.com/excelbingmap/bingmaps.html?et=PAByACAAdgA9ACIAMQAiAD4APAB0ACAAYQBpAGQAPQAiAFcAQQAxADAAMgA5ADUANwA2ADYAMQAiACAAcABpAGQAPQAiADUAYwA3ADgAMAAwADgANAAtADEAYQA1ADcALQAzADAAYQBlAC0AYgA3ADcANQAtADEAMgAxAGIAZAAyAGYAMAAwADAAMwA5ACIAIABjAGkAZAA9ACIARgBDAEQAOQBCADAANgBDADUANQAyAEYANgA4AEMARQAiACAAbwBpAGQAPQAiADgANAA4ADAAOABGADkAMQBBADUANQBGADkAOQBCAEUAIgAgAHQAcwA9ACIAMAAiACAAcwBsAD0AIgB0AHIAdQBlACIAIABlAHQAPQAiAEYAcgBlAGUAIgAgAGEAZAA9ACIAMgAwADIAMgAtADAAMwAtADIAMwBUADAANQA6ADQAMAA6ADQANABaACIAIABzAGQAPQAiADIAMAAyADIALQAwADMALQAyADMAIgAgAHQAZQA9ACIAMgAwADIAMwAtADAAMwAtADIAMwBUADAANQA6ADQAMAA6ADQANQBaACIAIABzAHMAPQAiADAAIgAgAC8APgA8AGQAPgBDAFQAVwB6AHgAUgAxADEASQBDAG4ARQBrAEIAZQBhADYASgBKAHcASwArAGgAVwAyAFYAMQBXAHgANwA1AFoAKwB5AHMAVgAwAHIASAAvAHoAbwBZAD0APAAvAGQAPgA8AC8AcgA%2BAA%3D%3D&amp;_host_Info=Excel$Win32$16.01$en-US$$$$1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maps?cp=21.967252376660483~97.51299905560542&amp;lvl=5&amp;style=r&amp;FORM=BMLOGO" TargetMode="External"/><Relationship Id="rId2" Type="http://schemas.openxmlformats.org/officeDocument/2006/relationships/hyperlink" Target="https://excelbingmap.firstpartyapps.oaspapps.com/excelbingmap/bingmaps.html?et=PAByACAAdgA9ACIAMQAiAD4APAB0ACAAYQBpAGQAPQAiAFcAQQAxADAAMgA5ADUANwA2ADYAMQAiACAAcABpAGQAPQAiADUAYwA3ADgAMAAwADgANAAtADEAYQA1ADcALQAzADAAYQBlAC0AYgA3ADcANQAtADEAMgAxAGIAZAAyAGYAMAAwADAAMwA5ACIAIABjAGkAZAA9ACIARgBDAEQAOQBCADAANgBDADUANQAyAEYANgA4AEMARQAiACAAbwBpAGQAPQAiADgANAA4ADAAOABGADkAMQBBADUANQBGADkAOQBCAEUAIgAgAHQAcwA9ACIAMAAiACAAcwBsAD0AIgB0AHIAdQBlACIAIABlAHQAPQAiAEYAcgBlAGUAIgAgAGEAZAA9ACIAMgAwADIAMgAtADAAMwAtADIAMwBUADAANQA6ADQAMAA6ADQANABaACIAIABzAGQAPQAiADIAMAAyADIALQAwADMALQAyADMAIgAgAHQAZQA9ACIAMgAwADIAMwAtADAAMwAtADIAMwBUADAANQA6ADQAMAA6ADQANQBaACIAIABzAHMAPQAiADAAIgAgAC8APgA8AGQAPgBDAFQAVwB6AHgAUgAxADEASQBDAG4ARQBrAEIAZQBhADYASgBKAHcASwArAGgAVwAyAFYAMQBXAHgANwA1AFoAKwB5AHMAVgAwAHIASAAvAHoAbwBZAD0APAAvAGQAPgA8AC8AcgA%2BAA%3D%3D&amp;_host_Info=Excel$Win32$16.01$en-US$$$$1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maps?cp=21.967252376660483~97.51299905560542&amp;lvl=5&amp;style=r&amp;FORM=BMLOGO" TargetMode="External"/><Relationship Id="rId2" Type="http://schemas.openxmlformats.org/officeDocument/2006/relationships/hyperlink" Target="https://excelbingmap.firstpartyapps.oaspapps.com/excelbingmap/bingmaps.html?et=PAByACAAdgA9ACIAMQAiAD4APAB0ACAAYQBpAGQAPQAiAFcAQQAxADAAMgA5ADUANwA2ADYAMQAiACAAcABpAGQAPQAiADUAYwA3ADgAMAAwADgANAAtADEAYQA1ADcALQAzADAAYQBlAC0AYgA3ADcANQAtADEAMgAxAGIAZAAyAGYAMAAwADAAMwA5ACIAIABjAGkAZAA9ACIARgBDAEQAOQBCADAANgBDADUANQAyAEYANgA4AEMARQAiACAAbwBpAGQAPQAiADgANAA4ADAAOABGADkAMQBBADUANQBGADkAOQBCAEUAIgAgAHQAcwA9ACIAMAAiACAAcwBsAD0AIgB0AHIAdQBlACIAIABlAHQAPQAiAEYAcgBlAGUAIgAgAGEAZAA9ACIAMgAwADIAMgAtADAAMwAtADIAMwBUADAANQA6ADQAMAA6ADQANABaACIAIABzAGQAPQAiADIAMAAyADIALQAwADMALQAyADMAIgAgAHQAZQA9ACIAMgAwADIAMwAtADAAMwAtADIAMwBUADAANQA6ADQAMAA6ADQANQBaACIAIABzAHMAPQAiADAAIgAgAC8APgA8AGQAPgBDAFQAVwB6AHgAUgAxADEASQBDAG4ARQBrAEIAZQBhADYASgBKAHcASwArAGgAVwAyAFYAMQBXAHgANwA1AFoAKwB5AHMAVgAwAHIASAAvAHoAbwBZAD0APAAvAGQAPgA8AC8AcgA%2BAA%3D%3D&amp;_host_Info=Excel$Win32$16.01$en-US$$$$1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maps?cp=21.967252376660483~97.51299905560542&amp;lvl=5&amp;style=r&amp;FORM=BMLOGO" TargetMode="External"/><Relationship Id="rId2" Type="http://schemas.openxmlformats.org/officeDocument/2006/relationships/hyperlink" Target="https://excelbingmap.firstpartyapps.oaspapps.com/excelbingmap/bingmaps.html?et=PAByACAAdgA9ACIAMQAiAD4APAB0ACAAYQBpAGQAPQAiAFcAQQAxADAAMgA5ADUANwA2ADYAMQAiACAAcABpAGQAPQAiADUAYwA3ADgAMAAwADgANAAtADEAYQA1ADcALQAzADAAYQBlAC0AYgA3ADcANQAtADEAMgAxAGIAZAAyAGYAMAAwADAAMwA5ACIAIABjAGkAZAA9ACIARgBDAEQAOQBCADAANgBDADUANQAyAEYANgA4AEMARQAiACAAbwBpAGQAPQAiADgANAA4ADAAOABGADkAMQBBADUANQBGADkAOQBCAEUAIgAgAHQAcwA9ACIAMAAiACAAcwBsAD0AIgB0AHIAdQBlACIAIABlAHQAPQAiAEYAcgBlAGUAIgAgAGEAZAA9ACIAMgAwADIAMgAtADAAMwAtADIAMwBUADAANQA6ADQAMAA6ADQANABaACIAIABzAGQAPQAiADIAMAAyADIALQAwADMALQAyADMAIgAgAHQAZQA9ACIAMgAwADIAMwAtADAAMwAtADIAMwBUADAANQA6ADQAMAA6ADQANQBaACIAIABzAHMAPQAiADAAIgAgAC8APgA8AGQAPgBDAFQAVwB6AHgAUgAxADEASQBDAG4ARQBrAEIAZQBhADYASgBKAHcASwArAGgAVwAyAFYAMQBXAHgANwA1AFoAKwB5AHMAVgAwAHIASAAvAHoAbwBZAD0APAAvAGQAPgA8AC8AcgA%2BAA%3D%3D&amp;_host_Info=Excel$Win32$16.01$en-US$$$$16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hlinkClick r:id="rId2" tooltip="Zoom in"/>
            <a:extLst>
              <a:ext uri="{FF2B5EF4-FFF2-40B4-BE49-F238E27FC236}">
                <a16:creationId xmlns:a16="http://schemas.microsoft.com/office/drawing/2014/main" id="{F0A8679D-B90C-4F6C-BF08-811A71CC4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784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sp>
        <p:nvSpPr>
          <p:cNvPr id="10" name="Rectangle 9">
            <a:hlinkClick r:id="rId3" tooltip="Microsoft Bing"/>
            <a:extLst>
              <a:ext uri="{FF2B5EF4-FFF2-40B4-BE49-F238E27FC236}">
                <a16:creationId xmlns:a16="http://schemas.microsoft.com/office/drawing/2014/main" id="{AD1CB6D6-25BC-4790-9E23-994FB9835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ADCE9-1A49-4C84-9912-BBFA9831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00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egoe WP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EAC1F-E68D-4628-A3F7-17DB64BCF1C0}"/>
              </a:ext>
            </a:extLst>
          </p:cNvPr>
          <p:cNvSpPr txBox="1"/>
          <p:nvPr/>
        </p:nvSpPr>
        <p:spPr>
          <a:xfrm>
            <a:off x="1228115" y="134730"/>
            <a:ext cx="99503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  <a:t>Machine Learning Project - Big Mart Sales Prediction</a:t>
            </a:r>
          </a:p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EECE76-A935-FF2D-7B63-498C455EB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080" y="1069678"/>
            <a:ext cx="7168404" cy="537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hlinkClick r:id="rId2" tooltip="Zoom in"/>
            <a:extLst>
              <a:ext uri="{FF2B5EF4-FFF2-40B4-BE49-F238E27FC236}">
                <a16:creationId xmlns:a16="http://schemas.microsoft.com/office/drawing/2014/main" id="{F0A8679D-B90C-4F6C-BF08-811A71CC4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784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sp>
        <p:nvSpPr>
          <p:cNvPr id="10" name="Rectangle 9">
            <a:hlinkClick r:id="rId3" tooltip="Microsoft Bing"/>
            <a:extLst>
              <a:ext uri="{FF2B5EF4-FFF2-40B4-BE49-F238E27FC236}">
                <a16:creationId xmlns:a16="http://schemas.microsoft.com/office/drawing/2014/main" id="{AD1CB6D6-25BC-4790-9E23-994FB9835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ADCE9-1A49-4C84-9912-BBFA9831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00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egoe WP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EAC1F-E68D-4628-A3F7-17DB64BCF1C0}"/>
              </a:ext>
            </a:extLst>
          </p:cNvPr>
          <p:cNvSpPr txBox="1"/>
          <p:nvPr/>
        </p:nvSpPr>
        <p:spPr>
          <a:xfrm>
            <a:off x="1228115" y="134730"/>
            <a:ext cx="99503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  <a:t>Big Mart Sales Prediction – Problem Statement</a:t>
            </a:r>
          </a:p>
          <a:p>
            <a:pPr algn="ctr"/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2E0D3-986A-0988-6D17-427018CAD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58" y="867364"/>
            <a:ext cx="11476540" cy="4997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ADD030-0519-1C00-B423-22B6B13DAC8E}"/>
              </a:ext>
            </a:extLst>
          </p:cNvPr>
          <p:cNvSpPr txBox="1"/>
          <p:nvPr/>
        </p:nvSpPr>
        <p:spPr>
          <a:xfrm>
            <a:off x="360459" y="6001843"/>
            <a:ext cx="11275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Big Mart has several outlets / stores around the world. This project is about predicting sales, so that Big Mart can  perceive challenges early and plan marketing, recruitment, supply chain strategies.  </a:t>
            </a:r>
          </a:p>
        </p:txBody>
      </p:sp>
    </p:spTree>
    <p:extLst>
      <p:ext uri="{BB962C8B-B14F-4D97-AF65-F5344CB8AC3E}">
        <p14:creationId xmlns:p14="http://schemas.microsoft.com/office/powerpoint/2010/main" val="18233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hlinkClick r:id="rId2" tooltip="Zoom in"/>
            <a:extLst>
              <a:ext uri="{FF2B5EF4-FFF2-40B4-BE49-F238E27FC236}">
                <a16:creationId xmlns:a16="http://schemas.microsoft.com/office/drawing/2014/main" id="{F0A8679D-B90C-4F6C-BF08-811A71CC4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784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sp>
        <p:nvSpPr>
          <p:cNvPr id="10" name="Rectangle 9">
            <a:hlinkClick r:id="rId3" tooltip="Microsoft Bing"/>
            <a:extLst>
              <a:ext uri="{FF2B5EF4-FFF2-40B4-BE49-F238E27FC236}">
                <a16:creationId xmlns:a16="http://schemas.microsoft.com/office/drawing/2014/main" id="{AD1CB6D6-25BC-4790-9E23-994FB9835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ADCE9-1A49-4C84-9912-BBFA9831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00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egoe WP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EAC1F-E68D-4628-A3F7-17DB64BCF1C0}"/>
              </a:ext>
            </a:extLst>
          </p:cNvPr>
          <p:cNvSpPr txBox="1"/>
          <p:nvPr/>
        </p:nvSpPr>
        <p:spPr>
          <a:xfrm>
            <a:off x="1228115" y="134730"/>
            <a:ext cx="99503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  <a:t>Big Mart Sales Predication – A Regression Model</a:t>
            </a:r>
          </a:p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704BDA-4737-51B0-A03F-1615F3FBF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325" y="1844297"/>
            <a:ext cx="9935412" cy="358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5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hlinkClick r:id="rId2" tooltip="Zoom in"/>
            <a:extLst>
              <a:ext uri="{FF2B5EF4-FFF2-40B4-BE49-F238E27FC236}">
                <a16:creationId xmlns:a16="http://schemas.microsoft.com/office/drawing/2014/main" id="{F0A8679D-B90C-4F6C-BF08-811A71CC4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784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sp>
        <p:nvSpPr>
          <p:cNvPr id="10" name="Rectangle 9">
            <a:hlinkClick r:id="rId3" tooltip="Microsoft Bing"/>
            <a:extLst>
              <a:ext uri="{FF2B5EF4-FFF2-40B4-BE49-F238E27FC236}">
                <a16:creationId xmlns:a16="http://schemas.microsoft.com/office/drawing/2014/main" id="{AD1CB6D6-25BC-4790-9E23-994FB9835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ADCE9-1A49-4C84-9912-BBFA9831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00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egoe WP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EAC1F-E68D-4628-A3F7-17DB64BCF1C0}"/>
              </a:ext>
            </a:extLst>
          </p:cNvPr>
          <p:cNvSpPr txBox="1"/>
          <p:nvPr/>
        </p:nvSpPr>
        <p:spPr>
          <a:xfrm>
            <a:off x="1228115" y="134730"/>
            <a:ext cx="99503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  <a:t>Big Mart Sales Prediction – Work Flow 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Helvetica Neue"/>
                <a:sym typeface="Wingdings" panose="05000000000000000000" pitchFamily="2" charset="2"/>
              </a:rPr>
              <a:t>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  <a:t>Coding</a:t>
            </a:r>
          </a:p>
          <a:p>
            <a:pPr algn="ctr"/>
            <a:endParaRPr lang="en-SG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FA553D-849D-D22D-BEF0-149B58C5DC1F}"/>
              </a:ext>
            </a:extLst>
          </p:cNvPr>
          <p:cNvGrpSpPr/>
          <p:nvPr/>
        </p:nvGrpSpPr>
        <p:grpSpPr>
          <a:xfrm>
            <a:off x="1583876" y="1340022"/>
            <a:ext cx="9459402" cy="5202423"/>
            <a:chOff x="1782658" y="1180996"/>
            <a:chExt cx="9459402" cy="520242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CA97D6C-2016-D1D7-F591-5D4574D985BD}"/>
                </a:ext>
              </a:extLst>
            </p:cNvPr>
            <p:cNvGrpSpPr/>
            <p:nvPr/>
          </p:nvGrpSpPr>
          <p:grpSpPr>
            <a:xfrm>
              <a:off x="1782658" y="1180996"/>
              <a:ext cx="9459402" cy="5202423"/>
              <a:chOff x="1663389" y="1110759"/>
              <a:chExt cx="9459402" cy="520242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A5DD718-CF92-3815-BD69-E56C6CDEF0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3389" y="1110759"/>
                <a:ext cx="9459402" cy="4830273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129D78-0876-F131-D2A9-21B2357BC068}"/>
                  </a:ext>
                </a:extLst>
              </p:cNvPr>
              <p:cNvSpPr txBox="1"/>
              <p:nvPr/>
            </p:nvSpPr>
            <p:spPr>
              <a:xfrm>
                <a:off x="5588706" y="5789962"/>
                <a:ext cx="18855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400" b="0" i="0" dirty="0">
                    <a:solidFill>
                      <a:srgbClr val="000000"/>
                    </a:solidFill>
                    <a:effectLst/>
                    <a:latin typeface="Helvetica Neue"/>
                  </a:rPr>
                  <a:t>Linear Regression</a:t>
                </a:r>
              </a:p>
              <a:p>
                <a:r>
                  <a:rPr lang="en-SG" sz="1400" dirty="0">
                    <a:solidFill>
                      <a:srgbClr val="000000"/>
                    </a:solidFill>
                    <a:latin typeface="Helvetica Neue"/>
                  </a:rPr>
                  <a:t>DT Regressor</a:t>
                </a:r>
                <a:endParaRPr lang="en-SG" sz="1400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620139-4BCF-040C-65E4-7EA8DCC5A001}"/>
                </a:ext>
              </a:extLst>
            </p:cNvPr>
            <p:cNvSpPr txBox="1"/>
            <p:nvPr/>
          </p:nvSpPr>
          <p:spPr>
            <a:xfrm>
              <a:off x="2107093" y="2886323"/>
              <a:ext cx="29022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</a:rPr>
                <a:t>https://www.kaggle.com/datasets/mrmorj/big-mart-sales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526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hlinkClick r:id="rId2" tooltip="Zoom in"/>
            <a:extLst>
              <a:ext uri="{FF2B5EF4-FFF2-40B4-BE49-F238E27FC236}">
                <a16:creationId xmlns:a16="http://schemas.microsoft.com/office/drawing/2014/main" id="{F0A8679D-B90C-4F6C-BF08-811A71CC4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784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sp>
        <p:nvSpPr>
          <p:cNvPr id="10" name="Rectangle 9">
            <a:hlinkClick r:id="rId3" tooltip="Microsoft Bing"/>
            <a:extLst>
              <a:ext uri="{FF2B5EF4-FFF2-40B4-BE49-F238E27FC236}">
                <a16:creationId xmlns:a16="http://schemas.microsoft.com/office/drawing/2014/main" id="{AD1CB6D6-25BC-4790-9E23-994FB9835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ADCE9-1A49-4C84-9912-BBFA9831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000"/>
            <a:ext cx="12192000" cy="0"/>
          </a:xfrm>
          <a:prstGeom prst="rect">
            <a:avLst/>
          </a:prstGeom>
          <a:solidFill>
            <a:srgbClr val="FAF7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egoe WP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EAC1F-E68D-4628-A3F7-17DB64BCF1C0}"/>
              </a:ext>
            </a:extLst>
          </p:cNvPr>
          <p:cNvSpPr txBox="1"/>
          <p:nvPr/>
        </p:nvSpPr>
        <p:spPr>
          <a:xfrm>
            <a:off x="1315580" y="3105834"/>
            <a:ext cx="995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i="0" dirty="0">
                <a:solidFill>
                  <a:srgbClr val="292929"/>
                </a:solidFill>
                <a:effectLst/>
              </a:rPr>
              <a:t>Thank you….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783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93</Words>
  <Application>Microsoft Office PowerPoint</Application>
  <PresentationFormat>Widescreen</PresentationFormat>
  <Paragraphs>14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Roboto</vt:lpstr>
      <vt:lpstr>Segoe WP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Shukla</dc:creator>
  <cp:lastModifiedBy>Ravi Shukla</cp:lastModifiedBy>
  <cp:revision>53</cp:revision>
  <dcterms:created xsi:type="dcterms:W3CDTF">2022-03-23T07:50:51Z</dcterms:created>
  <dcterms:modified xsi:type="dcterms:W3CDTF">2022-08-09T09:46:05Z</dcterms:modified>
</cp:coreProperties>
</file>