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BAB96B47-EBE1-7147-975B-DE61DA6681A3}" type="datetimeFigureOut">
              <a:rPr lang="en-US" smtClean="0"/>
              <a:pPr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45AC3EF7-448F-F545-8AEC-FD6B7A3FB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069C-BF58-FF46-B210-69107E90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493B-1516-BA4F-B6AC-EE8712EAD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798331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3289918" y="1014393"/>
            <a:ext cx="25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Which structure is tidy?</a:t>
            </a:r>
          </a:p>
        </p:txBody>
      </p:sp>
    </p:spTree>
    <p:extLst>
      <p:ext uri="{BB962C8B-B14F-4D97-AF65-F5344CB8AC3E}">
        <p14:creationId xmlns:p14="http://schemas.microsoft.com/office/powerpoint/2010/main" val="409231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834907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457200" y="153003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Tidy data</a:t>
            </a:r>
          </a:p>
        </p:txBody>
      </p:sp>
      <p:pic>
        <p:nvPicPr>
          <p:cNvPr id="1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5240518F-5121-584F-B998-4C0E6DD3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3755913"/>
            <a:ext cx="3868803" cy="12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923B2C2D-532C-144B-B64B-D1D848CF86AB}"/>
              </a:ext>
            </a:extLst>
          </p:cNvPr>
          <p:cNvSpPr/>
          <p:nvPr/>
        </p:nvSpPr>
        <p:spPr>
          <a:xfrm>
            <a:off x="385350" y="2869565"/>
            <a:ext cx="3658683" cy="1056782"/>
          </a:xfrm>
          <a:custGeom>
            <a:avLst/>
            <a:gdLst>
              <a:gd name="connsiteX0" fmla="*/ 0 w 1893891"/>
              <a:gd name="connsiteY0" fmla="*/ 910478 h 910478"/>
              <a:gd name="connsiteX1" fmla="*/ 227620 w 1893891"/>
              <a:gd name="connsiteY1" fmla="*/ 0 h 910478"/>
              <a:gd name="connsiteX2" fmla="*/ 1666272 w 1893891"/>
              <a:gd name="connsiteY2" fmla="*/ 0 h 910478"/>
              <a:gd name="connsiteX3" fmla="*/ 1893891 w 1893891"/>
              <a:gd name="connsiteY3" fmla="*/ 910478 h 910478"/>
              <a:gd name="connsiteX4" fmla="*/ 0 w 1893891"/>
              <a:gd name="connsiteY4" fmla="*/ 910478 h 910478"/>
              <a:gd name="connsiteX0" fmla="*/ 0 w 1893891"/>
              <a:gd name="connsiteY0" fmla="*/ 1047638 h 1047638"/>
              <a:gd name="connsiteX1" fmla="*/ 72172 w 1893891"/>
              <a:gd name="connsiteY1" fmla="*/ 0 h 1047638"/>
              <a:gd name="connsiteX2" fmla="*/ 1666272 w 1893891"/>
              <a:gd name="connsiteY2" fmla="*/ 137160 h 1047638"/>
              <a:gd name="connsiteX3" fmla="*/ 1893891 w 1893891"/>
              <a:gd name="connsiteY3" fmla="*/ 1047638 h 1047638"/>
              <a:gd name="connsiteX4" fmla="*/ 0 w 1893891"/>
              <a:gd name="connsiteY4" fmla="*/ 1047638 h 1047638"/>
              <a:gd name="connsiteX0" fmla="*/ 0 w 1940592"/>
              <a:gd name="connsiteY0" fmla="*/ 1056782 h 1056782"/>
              <a:gd name="connsiteX1" fmla="*/ 72172 w 1940592"/>
              <a:gd name="connsiteY1" fmla="*/ 9144 h 1056782"/>
              <a:gd name="connsiteX2" fmla="*/ 1940592 w 1940592"/>
              <a:gd name="connsiteY2" fmla="*/ 0 h 1056782"/>
              <a:gd name="connsiteX3" fmla="*/ 1893891 w 1940592"/>
              <a:gd name="connsiteY3" fmla="*/ 1056782 h 1056782"/>
              <a:gd name="connsiteX4" fmla="*/ 0 w 1940592"/>
              <a:gd name="connsiteY4" fmla="*/ 1056782 h 1056782"/>
              <a:gd name="connsiteX0" fmla="*/ 0 w 3658683"/>
              <a:gd name="connsiteY0" fmla="*/ 1056782 h 1056782"/>
              <a:gd name="connsiteX1" fmla="*/ 72172 w 3658683"/>
              <a:gd name="connsiteY1" fmla="*/ 9144 h 1056782"/>
              <a:gd name="connsiteX2" fmla="*/ 1940592 w 3658683"/>
              <a:gd name="connsiteY2" fmla="*/ 0 h 1056782"/>
              <a:gd name="connsiteX3" fmla="*/ 3658683 w 3658683"/>
              <a:gd name="connsiteY3" fmla="*/ 1056782 h 1056782"/>
              <a:gd name="connsiteX4" fmla="*/ 0 w 3658683"/>
              <a:gd name="connsiteY4" fmla="*/ 1056782 h 10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8683" h="1056782">
                <a:moveTo>
                  <a:pt x="0" y="1056782"/>
                </a:moveTo>
                <a:lnTo>
                  <a:pt x="72172" y="9144"/>
                </a:lnTo>
                <a:lnTo>
                  <a:pt x="1940592" y="0"/>
                </a:lnTo>
                <a:lnTo>
                  <a:pt x="3658683" y="1056782"/>
                </a:lnTo>
                <a:lnTo>
                  <a:pt x="0" y="1056782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688930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</TotalTime>
  <Words>21</Words>
  <Application>Microsoft Macintosh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Book</vt:lpstr>
      <vt:lpstr>Calibri</vt:lpstr>
      <vt:lpstr>Default Theme</vt:lpstr>
      <vt:lpstr>PowerPoint Presentation</vt:lpstr>
      <vt:lpstr>Different ways to display the same data</vt:lpstr>
      <vt:lpstr>Different ways to display the same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5</cp:revision>
  <dcterms:created xsi:type="dcterms:W3CDTF">2021-03-15T15:28:00Z</dcterms:created>
  <dcterms:modified xsi:type="dcterms:W3CDTF">2021-03-15T15:59:14Z</dcterms:modified>
</cp:coreProperties>
</file>