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64" r:id="rId4"/>
    <p:sldId id="265" r:id="rId5"/>
    <p:sldId id="298" r:id="rId6"/>
    <p:sldId id="271" r:id="rId7"/>
    <p:sldId id="299" r:id="rId8"/>
    <p:sldId id="276" r:id="rId9"/>
    <p:sldId id="277" r:id="rId10"/>
    <p:sldId id="278" r:id="rId11"/>
    <p:sldId id="279" r:id="rId12"/>
    <p:sldId id="297" r:id="rId13"/>
    <p:sldId id="258" r:id="rId14"/>
    <p:sldId id="260" r:id="rId15"/>
    <p:sldId id="262" r:id="rId16"/>
    <p:sldId id="26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3"/>
    <p:restoredTop sz="94637"/>
  </p:normalViewPr>
  <p:slideViewPr>
    <p:cSldViewPr snapToGrid="0" snapToObjects="1">
      <p:cViewPr varScale="1">
        <p:scale>
          <a:sx n="185" d="100"/>
          <a:sy n="185" d="100"/>
        </p:scale>
        <p:origin x="1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Avenir Book" charset="0"/>
                <a:ea typeface="Avenir Book" charset="0"/>
                <a:cs typeface="Avenir Book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1D00EF0-620D-6D42-BE8F-A31A5DBBF69B}" type="datetimeFigureOut">
              <a:rPr lang="en-US" smtClean="0"/>
              <a:pPr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71A29F65-76C4-F548-AE08-0064E53EC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11D00EF0-620D-6D42-BE8F-A31A5DBBF69B}" type="datetimeFigureOut">
              <a:rPr lang="en-US" smtClean="0"/>
              <a:pPr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71A29F65-76C4-F548-AE08-0064E53EC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0EF0-620D-6D42-BE8F-A31A5DBBF69B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E6EF-B719-9C42-9D28-BEB5214B4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887D6-51B1-7F4B-8F7F-138B0CB65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consistent prefix for related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1" y="1439676"/>
            <a:ext cx="7400260" cy="260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2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commenting to explain your code and separate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9461"/>
            <a:ext cx="7886700" cy="3263504"/>
          </a:xfrm>
        </p:spPr>
        <p:txBody>
          <a:bodyPr/>
          <a:lstStyle/>
          <a:p>
            <a:r>
              <a:rPr lang="en-US" dirty="0"/>
              <a:t># Explain “why”</a:t>
            </a:r>
          </a:p>
          <a:p>
            <a:endParaRPr lang="en-US" dirty="0"/>
          </a:p>
          <a:p>
            <a:r>
              <a:rPr lang="en-US" dirty="0"/>
              <a:t>Generally the ”what” and “how” should be clear from the code. If not, consider adding intermediate variables with useful names</a:t>
            </a:r>
          </a:p>
        </p:txBody>
      </p:sp>
    </p:spTree>
    <p:extLst>
      <p:ext uri="{BB962C8B-B14F-4D97-AF65-F5344CB8AC3E}">
        <p14:creationId xmlns:p14="http://schemas.microsoft.com/office/powerpoint/2010/main" val="97991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4A33-F6BF-4941-AE54-2B59E33E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3B93-E6A8-AD44-B3C0-2C2C0C50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both for computers and humans</a:t>
            </a:r>
          </a:p>
          <a:p>
            <a:endParaRPr lang="en-US" dirty="0"/>
          </a:p>
          <a:p>
            <a:r>
              <a:rPr lang="en-US" dirty="0"/>
              <a:t>R doesn’t care what your function is called, or what comments it contains, but these are important for human readers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6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7"/>
            <a:ext cx="7886700" cy="3263504"/>
          </a:xfrm>
        </p:spPr>
        <p:txBody>
          <a:bodyPr/>
          <a:lstStyle/>
          <a:p>
            <a:r>
              <a:rPr lang="en-US" dirty="0"/>
              <a:t>Two broad sets:</a:t>
            </a:r>
          </a:p>
          <a:p>
            <a:pPr lvl="1"/>
            <a:r>
              <a:rPr lang="en-US" dirty="0"/>
              <a:t>One set supplies the </a:t>
            </a:r>
            <a:r>
              <a:rPr lang="en-US" b="1" dirty="0"/>
              <a:t>data</a:t>
            </a:r>
            <a:r>
              <a:rPr lang="en-US" dirty="0"/>
              <a:t> to compute on</a:t>
            </a:r>
          </a:p>
          <a:p>
            <a:pPr lvl="1"/>
            <a:r>
              <a:rPr lang="en-US" dirty="0"/>
              <a:t>The other supplies arguments that control the </a:t>
            </a:r>
            <a:r>
              <a:rPr lang="en-US" b="1" dirty="0"/>
              <a:t>details</a:t>
            </a:r>
            <a:r>
              <a:rPr lang="en-US" dirty="0"/>
              <a:t> of the computation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5" y="2631410"/>
            <a:ext cx="6842387" cy="21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8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names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1" y="1848971"/>
            <a:ext cx="5753100" cy="231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841" y="1429858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Book" charset="0"/>
                <a:ea typeface="Avenir Book" charset="0"/>
                <a:cs typeface="Avenir Book" charset="0"/>
              </a:rPr>
              <a:t>Common defaults:</a:t>
            </a:r>
          </a:p>
        </p:txBody>
      </p:sp>
    </p:spTree>
    <p:extLst>
      <p:ext uri="{BB962C8B-B14F-4D97-AF65-F5344CB8AC3E}">
        <p14:creationId xmlns:p14="http://schemas.microsoft.com/office/powerpoint/2010/main" val="162377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a function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the last statement it evaluates</a:t>
            </a:r>
          </a:p>
          <a:p>
            <a:endParaRPr lang="en-US" dirty="0"/>
          </a:p>
          <a:p>
            <a:r>
              <a:rPr lang="en-US" dirty="0"/>
              <a:t>Can choose to return early by using return()</a:t>
            </a:r>
          </a:p>
        </p:txBody>
      </p:sp>
    </p:spTree>
    <p:extLst>
      <p:ext uri="{BB962C8B-B14F-4D97-AF65-F5344CB8AC3E}">
        <p14:creationId xmlns:p14="http://schemas.microsoft.com/office/powerpoint/2010/main" val="88234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a function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the last statement it evaluates</a:t>
            </a:r>
          </a:p>
          <a:p>
            <a:endParaRPr lang="en-US" dirty="0"/>
          </a:p>
          <a:p>
            <a:r>
              <a:rPr lang="en-US" dirty="0"/>
              <a:t>Can choose to return early by using return()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02651"/>
            <a:ext cx="6257365" cy="17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5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sets of instructions that you want to use repeatedly or that, because of their complexity, are better self-contained in a sub program and called when needed. </a:t>
            </a:r>
          </a:p>
          <a:p>
            <a:endParaRPr lang="en-US" dirty="0"/>
          </a:p>
          <a:p>
            <a:r>
              <a:rPr lang="en-US" dirty="0"/>
              <a:t>A function is a piece of code written to carry out a specified task; it can or can not accept arguments or parameters and it can or can not return one or more values.</a:t>
            </a:r>
          </a:p>
        </p:txBody>
      </p:sp>
    </p:spTree>
    <p:extLst>
      <p:ext uri="{BB962C8B-B14F-4D97-AF65-F5344CB8AC3E}">
        <p14:creationId xmlns:p14="http://schemas.microsoft.com/office/powerpoint/2010/main" val="135061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Automate common tasks in a more powerful and general way than copy-and-pasting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You can give a function an evocative name that makes your code easier to understand.</a:t>
            </a:r>
          </a:p>
          <a:p>
            <a:pPr lvl="1"/>
            <a:r>
              <a:rPr lang="en-US" dirty="0"/>
              <a:t>As requirements change, you only need to update code in one place, instead of many.</a:t>
            </a:r>
          </a:p>
          <a:p>
            <a:pPr lvl="1"/>
            <a:r>
              <a:rPr lang="en-US" dirty="0"/>
              <a:t>You eliminate the chance of making incidental mistakes when you copy and paste (i.e. updating a variable name in one place, but not in another).</a:t>
            </a:r>
          </a:p>
        </p:txBody>
      </p:sp>
    </p:spTree>
    <p:extLst>
      <p:ext uri="{BB962C8B-B14F-4D97-AF65-F5344CB8AC3E}">
        <p14:creationId xmlns:p14="http://schemas.microsoft.com/office/powerpoint/2010/main" val="13868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write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you’ve copied and pasted a block of code more than twice (i.e. you now have three copies of the same code)</a:t>
            </a:r>
          </a:p>
        </p:txBody>
      </p:sp>
    </p:spTree>
    <p:extLst>
      <p:ext uri="{BB962C8B-B14F-4D97-AF65-F5344CB8AC3E}">
        <p14:creationId xmlns:p14="http://schemas.microsoft.com/office/powerpoint/2010/main" val="151250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75BF-CB1E-3D47-B8FA-035FA29B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DB46E3-EB8E-F246-9815-8907D068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46250"/>
            <a:ext cx="65024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7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93091"/>
            <a:ext cx="7886700" cy="994172"/>
          </a:xfrm>
        </p:spPr>
        <p:txBody>
          <a:bodyPr/>
          <a:lstStyle/>
          <a:p>
            <a:r>
              <a:rPr lang="en-US" dirty="0"/>
              <a:t>Three key steps to 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087263"/>
            <a:ext cx="7675378" cy="29263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 need to pick a </a:t>
            </a:r>
            <a:r>
              <a:rPr lang="en-US" b="1" dirty="0"/>
              <a:t>name</a:t>
            </a:r>
            <a:r>
              <a:rPr lang="en-US" dirty="0"/>
              <a:t> for the function. Pick something that helps you understand what the function does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list the inputs, or </a:t>
            </a:r>
            <a:r>
              <a:rPr lang="en-US" b="1" dirty="0"/>
              <a:t>arguments</a:t>
            </a:r>
            <a:r>
              <a:rPr lang="en-US" dirty="0"/>
              <a:t>, to the function inside function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place the code you have developed in </a:t>
            </a:r>
            <a:r>
              <a:rPr lang="en-US" b="1" dirty="0"/>
              <a:t>body</a:t>
            </a:r>
            <a:r>
              <a:rPr lang="en-US" dirty="0"/>
              <a:t> of the function, a { } block that immediately follows function(...).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4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93091"/>
            <a:ext cx="7886700" cy="994172"/>
          </a:xfrm>
        </p:spPr>
        <p:txBody>
          <a:bodyPr/>
          <a:lstStyle/>
          <a:p>
            <a:r>
              <a:rPr lang="en-US" dirty="0"/>
              <a:t>Three key steps to 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087263"/>
            <a:ext cx="7675378" cy="29263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 need to pick a </a:t>
            </a:r>
            <a:r>
              <a:rPr lang="en-US" b="1" dirty="0"/>
              <a:t>name</a:t>
            </a:r>
            <a:r>
              <a:rPr lang="en-US" dirty="0"/>
              <a:t> for the function. Pick something that helps you understand what the function does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list the inputs, or </a:t>
            </a:r>
            <a:r>
              <a:rPr lang="en-US" b="1" dirty="0"/>
              <a:t>arguments</a:t>
            </a:r>
            <a:r>
              <a:rPr lang="en-US" dirty="0"/>
              <a:t>, to the function inside function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place the code you have developed in </a:t>
            </a:r>
            <a:r>
              <a:rPr lang="en-US" b="1" dirty="0"/>
              <a:t>body</a:t>
            </a:r>
            <a:r>
              <a:rPr lang="en-US" dirty="0"/>
              <a:t> of the function, a { } block that immediately follows function(...).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BF985-1E64-8744-8800-6B88F97DE310}"/>
              </a:ext>
            </a:extLst>
          </p:cNvPr>
          <p:cNvSpPr txBox="1"/>
          <p:nvPr/>
        </p:nvSpPr>
        <p:spPr>
          <a:xfrm>
            <a:off x="628651" y="4226634"/>
            <a:ext cx="760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Then it’s a good idea to do some testing with different inputs to make sure the function works as expected</a:t>
            </a:r>
          </a:p>
        </p:txBody>
      </p:sp>
    </p:spTree>
    <p:extLst>
      <p:ext uri="{BB962C8B-B14F-4D97-AF65-F5344CB8AC3E}">
        <p14:creationId xmlns:p14="http://schemas.microsoft.com/office/powerpoint/2010/main" val="279125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your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Short, but clearly evoke what the function does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Better to be clear than short</a:t>
            </a:r>
          </a:p>
          <a:p>
            <a:pPr>
              <a:spcAft>
                <a:spcPts val="1200"/>
              </a:spcAft>
            </a:pPr>
            <a:r>
              <a:rPr lang="en-US" dirty="0"/>
              <a:t>Generally, function names should be verbs, and arguments should be nouns.</a:t>
            </a:r>
          </a:p>
          <a:p>
            <a:pPr>
              <a:spcAft>
                <a:spcPts val="1200"/>
              </a:spcAft>
            </a:pPr>
            <a:r>
              <a:rPr lang="en-US" dirty="0"/>
              <a:t>Nouns are ok if the function computes a very well known noun (i.e. mean() is better than </a:t>
            </a:r>
            <a:r>
              <a:rPr lang="en-US" dirty="0" err="1"/>
              <a:t>compute_mean</a:t>
            </a:r>
            <a:r>
              <a:rPr lang="en-US" dirty="0"/>
              <a:t>())</a:t>
            </a:r>
          </a:p>
          <a:p>
            <a:pPr>
              <a:spcAft>
                <a:spcPts val="1200"/>
              </a:spcAft>
            </a:pPr>
            <a:r>
              <a:rPr lang="en-US" dirty="0"/>
              <a:t>A noun might be a better choice is if you’re using a very broad verb like “get”, “compute”, “calculate”, or “determine”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3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88304"/>
            <a:ext cx="7187609" cy="25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979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3D36444-BA67-F541-8106-F53A01161389}" vid="{E4B51183-AA3E-8342-B534-F249D4AA1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672</TotalTime>
  <Words>565</Words>
  <Application>Microsoft Macintosh PowerPoint</Application>
  <PresentationFormat>On-screen Show (16:9)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Book</vt:lpstr>
      <vt:lpstr>Calibri</vt:lpstr>
      <vt:lpstr>Calibri Light</vt:lpstr>
      <vt:lpstr>Theme1</vt:lpstr>
      <vt:lpstr>Functions</vt:lpstr>
      <vt:lpstr>Functions</vt:lpstr>
      <vt:lpstr>Functions</vt:lpstr>
      <vt:lpstr>When should you write a function?</vt:lpstr>
      <vt:lpstr>Basic syntax</vt:lpstr>
      <vt:lpstr>Three key steps to creating a function</vt:lpstr>
      <vt:lpstr>Three key steps to creating a function</vt:lpstr>
      <vt:lpstr>Naming your functions</vt:lpstr>
      <vt:lpstr>Example names</vt:lpstr>
      <vt:lpstr>Use consistent prefix for related functions</vt:lpstr>
      <vt:lpstr>Use commenting to explain your code and separate sections</vt:lpstr>
      <vt:lpstr>Take-homes</vt:lpstr>
      <vt:lpstr>Function arguments</vt:lpstr>
      <vt:lpstr>Choosing names</vt:lpstr>
      <vt:lpstr>What does a function return?</vt:lpstr>
      <vt:lpstr>What does a function return?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Overgaard Therkildsen</dc:creator>
  <cp:lastModifiedBy>Nina Overgaard Therkildsen</cp:lastModifiedBy>
  <cp:revision>7</cp:revision>
  <dcterms:created xsi:type="dcterms:W3CDTF">2021-04-05T01:46:50Z</dcterms:created>
  <dcterms:modified xsi:type="dcterms:W3CDTF">2021-04-05T17:46:56Z</dcterms:modified>
</cp:coreProperties>
</file>