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8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6B47-EBE1-7147-975B-DE61DA6681A3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3EF7-448F-F545-8AEC-FD6B7A3FB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AB96B47-EBE1-7147-975B-DE61DA6681A3}" type="datetimeFigureOut">
              <a:rPr lang="en-US" smtClean="0"/>
              <a:pPr/>
              <a:t>3/15/21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45AC3EF7-448F-F545-8AEC-FD6B7A3FBB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069C-BF58-FF46-B210-69107E90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493B-1516-BA4F-B6AC-EE8712EAD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798331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3289918" y="1014393"/>
            <a:ext cx="25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Which structure is tidy?</a:t>
            </a:r>
          </a:p>
        </p:txBody>
      </p:sp>
    </p:spTree>
    <p:extLst>
      <p:ext uri="{BB962C8B-B14F-4D97-AF65-F5344CB8AC3E}">
        <p14:creationId xmlns:p14="http://schemas.microsoft.com/office/powerpoint/2010/main" val="409231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F200-9905-7D43-973A-228A1E8D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display the same 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92C2780-FF2B-BC48-B8B2-4C7AB44E5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47926"/>
            <a:ext cx="1909870" cy="92329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F4EC2D55-479D-7545-AAA6-95CD194F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56" y="1937131"/>
            <a:ext cx="1901762" cy="98729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140E814-775B-2E40-B6B1-91F667173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95" y="1947926"/>
            <a:ext cx="1462363" cy="5483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49F9E3C-516F-9E4D-9691-0E9B47C14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295" y="2656300"/>
            <a:ext cx="1462363" cy="5006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C74F0F-5DE3-5349-9635-9BF50C9D0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35" r="-1"/>
          <a:stretch/>
        </p:blipFill>
        <p:spPr bwMode="auto">
          <a:xfrm>
            <a:off x="5176510" y="3834907"/>
            <a:ext cx="3510290" cy="9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AC94DB-CB8A-C045-A797-B6E19FF1D7AF}"/>
              </a:ext>
            </a:extLst>
          </p:cNvPr>
          <p:cNvSpPr txBox="1"/>
          <p:nvPr/>
        </p:nvSpPr>
        <p:spPr>
          <a:xfrm>
            <a:off x="457200" y="153003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Tidy data</a:t>
            </a:r>
          </a:p>
        </p:txBody>
      </p:sp>
      <p:pic>
        <p:nvPicPr>
          <p:cNvPr id="10" name="Picture 2" descr="Following three rules makes a dataset tidy: variables are in columns, observations are in rows, and values are in cells.">
            <a:extLst>
              <a:ext uri="{FF2B5EF4-FFF2-40B4-BE49-F238E27FC236}">
                <a16:creationId xmlns:a16="http://schemas.microsoft.com/office/drawing/2014/main" id="{5240518F-5121-584F-B998-4C0E6DD3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3755913"/>
            <a:ext cx="3868803" cy="120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923B2C2D-532C-144B-B64B-D1D848CF86AB}"/>
              </a:ext>
            </a:extLst>
          </p:cNvPr>
          <p:cNvSpPr/>
          <p:nvPr/>
        </p:nvSpPr>
        <p:spPr>
          <a:xfrm>
            <a:off x="385350" y="2869565"/>
            <a:ext cx="3658683" cy="1056782"/>
          </a:xfrm>
          <a:custGeom>
            <a:avLst/>
            <a:gdLst>
              <a:gd name="connsiteX0" fmla="*/ 0 w 1893891"/>
              <a:gd name="connsiteY0" fmla="*/ 910478 h 910478"/>
              <a:gd name="connsiteX1" fmla="*/ 227620 w 1893891"/>
              <a:gd name="connsiteY1" fmla="*/ 0 h 910478"/>
              <a:gd name="connsiteX2" fmla="*/ 1666272 w 1893891"/>
              <a:gd name="connsiteY2" fmla="*/ 0 h 910478"/>
              <a:gd name="connsiteX3" fmla="*/ 1893891 w 1893891"/>
              <a:gd name="connsiteY3" fmla="*/ 910478 h 910478"/>
              <a:gd name="connsiteX4" fmla="*/ 0 w 1893891"/>
              <a:gd name="connsiteY4" fmla="*/ 910478 h 910478"/>
              <a:gd name="connsiteX0" fmla="*/ 0 w 1893891"/>
              <a:gd name="connsiteY0" fmla="*/ 1047638 h 1047638"/>
              <a:gd name="connsiteX1" fmla="*/ 72172 w 1893891"/>
              <a:gd name="connsiteY1" fmla="*/ 0 h 1047638"/>
              <a:gd name="connsiteX2" fmla="*/ 1666272 w 1893891"/>
              <a:gd name="connsiteY2" fmla="*/ 137160 h 1047638"/>
              <a:gd name="connsiteX3" fmla="*/ 1893891 w 1893891"/>
              <a:gd name="connsiteY3" fmla="*/ 1047638 h 1047638"/>
              <a:gd name="connsiteX4" fmla="*/ 0 w 1893891"/>
              <a:gd name="connsiteY4" fmla="*/ 1047638 h 1047638"/>
              <a:gd name="connsiteX0" fmla="*/ 0 w 1940592"/>
              <a:gd name="connsiteY0" fmla="*/ 1056782 h 1056782"/>
              <a:gd name="connsiteX1" fmla="*/ 72172 w 1940592"/>
              <a:gd name="connsiteY1" fmla="*/ 9144 h 1056782"/>
              <a:gd name="connsiteX2" fmla="*/ 1940592 w 1940592"/>
              <a:gd name="connsiteY2" fmla="*/ 0 h 1056782"/>
              <a:gd name="connsiteX3" fmla="*/ 1893891 w 1940592"/>
              <a:gd name="connsiteY3" fmla="*/ 1056782 h 1056782"/>
              <a:gd name="connsiteX4" fmla="*/ 0 w 1940592"/>
              <a:gd name="connsiteY4" fmla="*/ 1056782 h 1056782"/>
              <a:gd name="connsiteX0" fmla="*/ 0 w 3658683"/>
              <a:gd name="connsiteY0" fmla="*/ 1056782 h 1056782"/>
              <a:gd name="connsiteX1" fmla="*/ 72172 w 3658683"/>
              <a:gd name="connsiteY1" fmla="*/ 9144 h 1056782"/>
              <a:gd name="connsiteX2" fmla="*/ 1940592 w 3658683"/>
              <a:gd name="connsiteY2" fmla="*/ 0 h 1056782"/>
              <a:gd name="connsiteX3" fmla="*/ 3658683 w 3658683"/>
              <a:gd name="connsiteY3" fmla="*/ 1056782 h 1056782"/>
              <a:gd name="connsiteX4" fmla="*/ 0 w 3658683"/>
              <a:gd name="connsiteY4" fmla="*/ 1056782 h 105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8683" h="1056782">
                <a:moveTo>
                  <a:pt x="0" y="1056782"/>
                </a:moveTo>
                <a:lnTo>
                  <a:pt x="72172" y="9144"/>
                </a:lnTo>
                <a:lnTo>
                  <a:pt x="1940592" y="0"/>
                </a:lnTo>
                <a:lnTo>
                  <a:pt x="3658683" y="1056782"/>
                </a:lnTo>
                <a:lnTo>
                  <a:pt x="0" y="1056782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55E30D-7590-CE42-9E3C-590009A17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4555" y="1947926"/>
            <a:ext cx="1901762" cy="17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9302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</TotalTime>
  <Words>21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Book</vt:lpstr>
      <vt:lpstr>Calibri</vt:lpstr>
      <vt:lpstr>Default Theme</vt:lpstr>
      <vt:lpstr>PowerPoint Presentation</vt:lpstr>
      <vt:lpstr>Different ways to display the same data</vt:lpstr>
      <vt:lpstr>Different ways to display the same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4</cp:revision>
  <dcterms:created xsi:type="dcterms:W3CDTF">2021-03-15T15:28:00Z</dcterms:created>
  <dcterms:modified xsi:type="dcterms:W3CDTF">2021-03-15T15:41:13Z</dcterms:modified>
</cp:coreProperties>
</file>