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4" r:id="rId4"/>
    <p:sldId id="265" r:id="rId5"/>
    <p:sldId id="266" r:id="rId6"/>
    <p:sldId id="269" r:id="rId7"/>
    <p:sldId id="287" r:id="rId8"/>
    <p:sldId id="288" r:id="rId9"/>
    <p:sldId id="270" r:id="rId10"/>
    <p:sldId id="289" r:id="rId11"/>
    <p:sldId id="271" r:id="rId12"/>
    <p:sldId id="290" r:id="rId13"/>
    <p:sldId id="272" r:id="rId14"/>
    <p:sldId id="273" r:id="rId15"/>
    <p:sldId id="274" r:id="rId16"/>
    <p:sldId id="275" r:id="rId17"/>
    <p:sldId id="297" r:id="rId18"/>
    <p:sldId id="276" r:id="rId19"/>
    <p:sldId id="277" r:id="rId20"/>
    <p:sldId id="278" r:id="rId21"/>
    <p:sldId id="279" r:id="rId22"/>
    <p:sldId id="280" r:id="rId23"/>
    <p:sldId id="291" r:id="rId24"/>
    <p:sldId id="281" r:id="rId25"/>
    <p:sldId id="258" r:id="rId26"/>
    <p:sldId id="259" r:id="rId27"/>
    <p:sldId id="260" r:id="rId28"/>
    <p:sldId id="261" r:id="rId29"/>
    <p:sldId id="292" r:id="rId30"/>
    <p:sldId id="262" r:id="rId31"/>
    <p:sldId id="267" r:id="rId32"/>
    <p:sldId id="293" r:id="rId33"/>
    <p:sldId id="294" r:id="rId34"/>
    <p:sldId id="295" r:id="rId35"/>
    <p:sldId id="296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47" d="100"/>
          <a:sy n="147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0EF0-620D-6D42-BE8F-A31A5DBBF69B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icercode.github.io/intro/writing-funct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E6EF-B719-9C42-9D28-BEB5214B4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887D6-51B1-7F4B-8F7F-138B0CB65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7" y="1654613"/>
            <a:ext cx="7697972" cy="1066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210109"/>
            <a:ext cx="7655626" cy="1075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160" y="1285281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Range calculation in a single step: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6" y="3309301"/>
            <a:ext cx="7612912" cy="18341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4059" y="298507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charset="0"/>
                <a:ea typeface="Avenir Book" charset="0"/>
                <a:cs typeface="Avenir Book" charset="0"/>
              </a:rPr>
              <a:t>Then write as a function: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6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93091"/>
            <a:ext cx="7886700" cy="994172"/>
          </a:xfrm>
        </p:spPr>
        <p:txBody>
          <a:bodyPr/>
          <a:lstStyle/>
          <a:p>
            <a:r>
              <a:rPr lang="en-US" dirty="0"/>
              <a:t>Three key steps to 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087263"/>
            <a:ext cx="7675378" cy="292633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need to pick a </a:t>
            </a:r>
            <a:r>
              <a:rPr lang="en-US" b="1" dirty="0"/>
              <a:t>name</a:t>
            </a:r>
            <a:r>
              <a:rPr lang="en-US" dirty="0"/>
              <a:t> for the function. Here I’ve used rescale01 because this function rescales a vector to lie between 0 and 1.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list the inputs, or </a:t>
            </a:r>
            <a:r>
              <a:rPr lang="en-US" b="1" dirty="0"/>
              <a:t>arguments</a:t>
            </a:r>
            <a:r>
              <a:rPr lang="en-US" dirty="0"/>
              <a:t>, to the function inside function. Here we have just one argument. If we had more the call would look like function(x, y, z).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place the code you have developed in </a:t>
            </a:r>
            <a:r>
              <a:rPr lang="en-US" b="1" dirty="0"/>
              <a:t>body</a:t>
            </a:r>
            <a:r>
              <a:rPr lang="en-US" dirty="0"/>
              <a:t> of the function, a { block that immediately follows function(...).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93091"/>
            <a:ext cx="7886700" cy="994172"/>
          </a:xfrm>
        </p:spPr>
        <p:txBody>
          <a:bodyPr/>
          <a:lstStyle/>
          <a:p>
            <a:r>
              <a:rPr lang="en-US" dirty="0"/>
              <a:t>Three key steps to 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087263"/>
            <a:ext cx="7675378" cy="292633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need to pick a </a:t>
            </a:r>
            <a:r>
              <a:rPr lang="en-US" b="1" dirty="0"/>
              <a:t>name</a:t>
            </a:r>
            <a:r>
              <a:rPr lang="en-US" dirty="0"/>
              <a:t> for the function. Here I’ve used rescale01 because this function rescales a vector to lie between 0 and 1.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list the inputs, or </a:t>
            </a:r>
            <a:r>
              <a:rPr lang="en-US" b="1" dirty="0"/>
              <a:t>arguments</a:t>
            </a:r>
            <a:r>
              <a:rPr lang="en-US" dirty="0"/>
              <a:t>, to the function inside function. Here we have just one argument. If we had more the call would look like function(x, y, z).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place the code you have developed in </a:t>
            </a:r>
            <a:r>
              <a:rPr lang="en-US" b="1" dirty="0"/>
              <a:t>body</a:t>
            </a:r>
            <a:r>
              <a:rPr lang="en-US" dirty="0"/>
              <a:t> of the function, a { block that immediately follows function(...).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1" y="4226634"/>
            <a:ext cx="76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Then it’s a good idea to do some testing with different inputs to make sure the function works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as expected</a:t>
            </a:r>
          </a:p>
        </p:txBody>
      </p:sp>
    </p:spTree>
    <p:extLst>
      <p:ext uri="{BB962C8B-B14F-4D97-AF65-F5344CB8AC3E}">
        <p14:creationId xmlns:p14="http://schemas.microsoft.com/office/powerpoint/2010/main" val="121690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953" y="244549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389" y="3059138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this: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569876"/>
            <a:ext cx="7038754" cy="221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3428470"/>
            <a:ext cx="7038754" cy="12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3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82399"/>
            <a:ext cx="7921256" cy="28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hr-HR" dirty="0"/>
              <a:t>19.2.1.4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 </a:t>
            </a:r>
            <a:r>
              <a:rPr lang="en-US" dirty="0">
                <a:hlinkClick r:id="rId2"/>
              </a:rPr>
              <a:t>http://nicercode.github.io/intro/writing-functions.html</a:t>
            </a:r>
            <a:r>
              <a:rPr lang="en-US" dirty="0"/>
              <a:t> to write your own functions to compute the variance. Compute the variance on </a:t>
            </a:r>
            <a:r>
              <a:rPr lang="en-US" dirty="0" err="1"/>
              <a:t>gapminder$lifeExp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0" y="2614487"/>
            <a:ext cx="5894277" cy="18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 </a:t>
            </a:r>
            <a:r>
              <a:rPr lang="en-US" dirty="0" err="1"/>
              <a:t>both_na</a:t>
            </a:r>
            <a:r>
              <a:rPr lang="en-US" dirty="0"/>
              <a:t>(), a function that takes two vectors of the same length and returns the number of positions that have an NA in both vectors.</a:t>
            </a:r>
          </a:p>
        </p:txBody>
      </p:sp>
    </p:spTree>
    <p:extLst>
      <p:ext uri="{BB962C8B-B14F-4D97-AF65-F5344CB8AC3E}">
        <p14:creationId xmlns:p14="http://schemas.microsoft.com/office/powerpoint/2010/main" val="213749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4A33-F6BF-4941-AE54-2B59E33E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3B93-E6A8-AD44-B3C0-2C2C0C50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both for computers and humans</a:t>
            </a:r>
          </a:p>
          <a:p>
            <a:r>
              <a:rPr lang="en-US"/>
              <a:t>R doesn’t care what your function is called, or what comments it contains, but these are important for human readers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8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your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Short, but clearly evoke what the function does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Better to be clear than short</a:t>
            </a:r>
          </a:p>
          <a:p>
            <a:pPr>
              <a:spcAft>
                <a:spcPts val="1200"/>
              </a:spcAft>
            </a:pPr>
            <a:r>
              <a:rPr lang="en-US" dirty="0"/>
              <a:t>Generally, function names should be verbs, and arguments should be nouns.</a:t>
            </a:r>
          </a:p>
          <a:p>
            <a:pPr>
              <a:spcAft>
                <a:spcPts val="1200"/>
              </a:spcAft>
            </a:pPr>
            <a:r>
              <a:rPr lang="en-US" dirty="0"/>
              <a:t>Nouns are ok if the function computes a very well known noun (i.e. mean() is better than </a:t>
            </a:r>
            <a:r>
              <a:rPr lang="en-US" dirty="0" err="1"/>
              <a:t>compute_mean</a:t>
            </a:r>
            <a:r>
              <a:rPr lang="en-US" dirty="0"/>
              <a:t>())</a:t>
            </a:r>
          </a:p>
          <a:p>
            <a:pPr>
              <a:spcAft>
                <a:spcPts val="1200"/>
              </a:spcAft>
            </a:pPr>
            <a:r>
              <a:rPr lang="en-US" dirty="0"/>
              <a:t>A noun might be a better choice is if you’re using a very broad verb like “get”, “compute”, “calculate”, or “determine”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3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8304"/>
            <a:ext cx="7187609" cy="25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sets of instructions that you want to use repeatedly or that, because of their complexity, are better self-contained in a sub program and called when needed. </a:t>
            </a:r>
          </a:p>
          <a:p>
            <a:endParaRPr lang="en-US" dirty="0"/>
          </a:p>
          <a:p>
            <a:r>
              <a:rPr lang="en-US" dirty="0"/>
              <a:t>A function is a piece of code written to carry out a specified task; it can or can not accept arguments or parameters and it can or can not return one or more values.</a:t>
            </a:r>
          </a:p>
        </p:txBody>
      </p:sp>
    </p:spTree>
    <p:extLst>
      <p:ext uri="{BB962C8B-B14F-4D97-AF65-F5344CB8AC3E}">
        <p14:creationId xmlns:p14="http://schemas.microsoft.com/office/powerpoint/2010/main" val="13506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consistent prefix for related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1" y="1439676"/>
            <a:ext cx="7400260" cy="26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commenting to explain your code and separate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9461"/>
            <a:ext cx="7886700" cy="3263504"/>
          </a:xfrm>
        </p:spPr>
        <p:txBody>
          <a:bodyPr/>
          <a:lstStyle/>
          <a:p>
            <a:r>
              <a:rPr lang="en-US" dirty="0"/>
              <a:t># Explain “why”</a:t>
            </a:r>
          </a:p>
          <a:p>
            <a:endParaRPr lang="en-US" dirty="0"/>
          </a:p>
          <a:p>
            <a:r>
              <a:rPr lang="en-US" dirty="0"/>
              <a:t>Generally the ”what” and “how” should be clear from the code. If not, consider adding intermediate variables with useful names</a:t>
            </a:r>
          </a:p>
        </p:txBody>
      </p:sp>
    </p:spTree>
    <p:extLst>
      <p:ext uri="{BB962C8B-B14F-4D97-AF65-F5344CB8AC3E}">
        <p14:creationId xmlns:p14="http://schemas.microsoft.com/office/powerpoint/2010/main" val="97991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16191"/>
            <a:ext cx="7495953" cy="37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95891"/>
            <a:ext cx="6974958" cy="14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62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3263504"/>
          </a:xfrm>
        </p:spPr>
        <p:txBody>
          <a:bodyPr/>
          <a:lstStyle/>
          <a:p>
            <a:r>
              <a:rPr lang="en-US" dirty="0"/>
              <a:t>Two broad sets:</a:t>
            </a:r>
          </a:p>
          <a:p>
            <a:pPr lvl="1"/>
            <a:r>
              <a:rPr lang="en-US" dirty="0"/>
              <a:t>One set supplies the </a:t>
            </a:r>
            <a:r>
              <a:rPr lang="en-US" b="1" dirty="0"/>
              <a:t>data</a:t>
            </a:r>
            <a:r>
              <a:rPr lang="en-US" dirty="0"/>
              <a:t> to compute on</a:t>
            </a:r>
          </a:p>
          <a:p>
            <a:pPr lvl="1"/>
            <a:r>
              <a:rPr lang="en-US" dirty="0"/>
              <a:t>The other supplies arguments that control the </a:t>
            </a:r>
            <a:r>
              <a:rPr lang="en-US" b="1" dirty="0"/>
              <a:t>details</a:t>
            </a:r>
            <a:r>
              <a:rPr lang="en-US" dirty="0"/>
              <a:t> of the computation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5" y="2631410"/>
            <a:ext cx="6842387" cy="21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68017"/>
            <a:ext cx="7247197" cy="32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15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1" y="1848971"/>
            <a:ext cx="5753100" cy="231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841" y="1429858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charset="0"/>
                <a:ea typeface="Avenir Book" charset="0"/>
                <a:cs typeface="Avenir Book" charset="0"/>
              </a:rPr>
              <a:t>Common defaults:</a:t>
            </a:r>
          </a:p>
        </p:txBody>
      </p:sp>
    </p:spTree>
    <p:extLst>
      <p:ext uri="{BB962C8B-B14F-4D97-AF65-F5344CB8AC3E}">
        <p14:creationId xmlns:p14="http://schemas.microsoft.com/office/powerpoint/2010/main" val="1623779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important checks/constraints into your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5" y="2076035"/>
            <a:ext cx="6562165" cy="25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1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70931"/>
            <a:ext cx="5915029" cy="39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 common tasks in a more powerful and general way than copy-and-pasting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You can give a function an evocative name that makes your code easier to understand.</a:t>
            </a:r>
          </a:p>
          <a:p>
            <a:pPr lvl="1"/>
            <a:r>
              <a:rPr lang="en-US" dirty="0"/>
              <a:t>As requirements change, you only need to update code in one place, instead of many.</a:t>
            </a:r>
          </a:p>
          <a:p>
            <a:pPr lvl="1"/>
            <a:r>
              <a:rPr lang="en-US" dirty="0"/>
              <a:t>You eliminate the chance of making incidental mistakes when you copy and paste (i.e. updating a variable name in one place, but not in another).</a:t>
            </a:r>
          </a:p>
        </p:txBody>
      </p:sp>
    </p:spTree>
    <p:extLst>
      <p:ext uri="{BB962C8B-B14F-4D97-AF65-F5344CB8AC3E}">
        <p14:creationId xmlns:p14="http://schemas.microsoft.com/office/powerpoint/2010/main" val="13868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function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the last statement it evaluates</a:t>
            </a:r>
          </a:p>
          <a:p>
            <a:endParaRPr lang="en-US" dirty="0"/>
          </a:p>
          <a:p>
            <a:r>
              <a:rPr lang="en-US" dirty="0"/>
              <a:t>Can choose to return early by using return()</a:t>
            </a:r>
          </a:p>
        </p:txBody>
      </p:sp>
    </p:spTree>
    <p:extLst>
      <p:ext uri="{BB962C8B-B14F-4D97-AF65-F5344CB8AC3E}">
        <p14:creationId xmlns:p14="http://schemas.microsoft.com/office/powerpoint/2010/main" val="882340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function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the last statement it evaluates</a:t>
            </a:r>
          </a:p>
          <a:p>
            <a:endParaRPr lang="en-US" dirty="0"/>
          </a:p>
          <a:p>
            <a:r>
              <a:rPr lang="en-US" dirty="0"/>
              <a:t>Can choose to return early by using return()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02651"/>
            <a:ext cx="6257365" cy="17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57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95" y="878541"/>
            <a:ext cx="2691488" cy="33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91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95" y="878541"/>
            <a:ext cx="2691488" cy="3368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24" y="878541"/>
            <a:ext cx="2635529" cy="33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pipeable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Know the return value’s object type for each operation</a:t>
            </a:r>
          </a:p>
          <a:p>
            <a:endParaRPr lang="en-US" dirty="0"/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An object is passed to the function’s first argument and a modified object is returned</a:t>
            </a:r>
          </a:p>
          <a:p>
            <a:endParaRPr lang="en-US" dirty="0"/>
          </a:p>
          <a:p>
            <a:r>
              <a:rPr lang="en-US" dirty="0"/>
              <a:t>Side-effects</a:t>
            </a:r>
          </a:p>
          <a:p>
            <a:pPr lvl="1"/>
            <a:r>
              <a:rPr lang="en-US" dirty="0"/>
              <a:t>The passed object is not transformed, but action performed on object (e.g. plotting or saving file)</a:t>
            </a:r>
          </a:p>
          <a:p>
            <a:pPr lvl="1"/>
            <a:r>
              <a:rPr lang="en-US" dirty="0"/>
              <a:t>“Invisibly” return the first argument, so that while they’re not printed they can still be used in a pipeline</a:t>
            </a:r>
          </a:p>
        </p:txBody>
      </p:sp>
    </p:spTree>
    <p:extLst>
      <p:ext uri="{BB962C8B-B14F-4D97-AF65-F5344CB8AC3E}">
        <p14:creationId xmlns:p14="http://schemas.microsoft.com/office/powerpoint/2010/main" val="1948155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&lt;- </a:t>
            </a:r>
            <a:r>
              <a:rPr lang="en-US" b="1" dirty="0"/>
              <a:t>function</a:t>
            </a:r>
            <a:r>
              <a:rPr lang="en-US" dirty="0"/>
              <a:t>(x) </a:t>
            </a:r>
            <a:br>
              <a:rPr lang="en-US" dirty="0"/>
            </a:br>
            <a:r>
              <a:rPr lang="en-US" dirty="0"/>
              <a:t>	{ x + y }</a:t>
            </a:r>
          </a:p>
          <a:p>
            <a:endParaRPr lang="en-US" dirty="0"/>
          </a:p>
          <a:p>
            <a:r>
              <a:rPr lang="en-US" dirty="0"/>
              <a:t>This will work </a:t>
            </a:r>
            <a:r>
              <a:rPr lang="mr-IN" dirty="0"/>
              <a:t>–</a:t>
            </a:r>
            <a:r>
              <a:rPr lang="en-US" dirty="0"/>
              <a:t> be careful!</a:t>
            </a:r>
          </a:p>
        </p:txBody>
      </p:sp>
    </p:spTree>
    <p:extLst>
      <p:ext uri="{BB962C8B-B14F-4D97-AF65-F5344CB8AC3E}">
        <p14:creationId xmlns:p14="http://schemas.microsoft.com/office/powerpoint/2010/main" val="146542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write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you’ve copied and pasted a block of code more than twice (i.e. you now have three copies of the same code)</a:t>
            </a:r>
          </a:p>
        </p:txBody>
      </p:sp>
    </p:spTree>
    <p:extLst>
      <p:ext uri="{BB962C8B-B14F-4D97-AF65-F5344CB8AC3E}">
        <p14:creationId xmlns:p14="http://schemas.microsoft.com/office/powerpoint/2010/main" val="151250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1" y="279281"/>
            <a:ext cx="8185481" cy="46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inputs?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68017"/>
            <a:ext cx="7655626" cy="805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1312" y="148601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Only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df$a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3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inputs?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68017"/>
            <a:ext cx="7655626" cy="805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2533004"/>
            <a:ext cx="7558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charset="0"/>
              </a:rPr>
              <a:t>To make the inputs more clear, it’s a good idea to rewrite the code using temporary variables with general names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1312" y="148601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Only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df$a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76593"/>
            <a:ext cx="7655626" cy="10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7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inputs?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68017"/>
            <a:ext cx="7655626" cy="805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2533004"/>
            <a:ext cx="7558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charset="0"/>
              </a:rPr>
              <a:t>To make the inputs more clear, it’s a good idea to rewrite the code using temporary variables with general names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1312" y="148601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Only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df$a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76593"/>
            <a:ext cx="7655626" cy="1075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" y="4251765"/>
            <a:ext cx="779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But we’re computing the range three times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rewrite to do in a single step</a:t>
            </a:r>
          </a:p>
        </p:txBody>
      </p:sp>
    </p:spTree>
    <p:extLst>
      <p:ext uri="{BB962C8B-B14F-4D97-AF65-F5344CB8AC3E}">
        <p14:creationId xmlns:p14="http://schemas.microsoft.com/office/powerpoint/2010/main" val="124321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7" y="1654613"/>
            <a:ext cx="7697972" cy="1066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210109"/>
            <a:ext cx="7655626" cy="1075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160" y="1285281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Range calculation in a single step:</a:t>
            </a:r>
          </a:p>
        </p:txBody>
      </p:sp>
    </p:spTree>
    <p:extLst>
      <p:ext uri="{BB962C8B-B14F-4D97-AF65-F5344CB8AC3E}">
        <p14:creationId xmlns:p14="http://schemas.microsoft.com/office/powerpoint/2010/main" val="16118384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3D36444-BA67-F541-8106-F53A01161389}" vid="{E4B51183-AA3E-8342-B534-F249D4AA1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656</TotalTime>
  <Words>906</Words>
  <Application>Microsoft Macintosh PowerPoint</Application>
  <PresentationFormat>On-screen Show (16:9)</PresentationFormat>
  <Paragraphs>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Avenir Book</vt:lpstr>
      <vt:lpstr>Calibri</vt:lpstr>
      <vt:lpstr>Calibri Light</vt:lpstr>
      <vt:lpstr>Helvetica Neue</vt:lpstr>
      <vt:lpstr>Theme1</vt:lpstr>
      <vt:lpstr>Functions</vt:lpstr>
      <vt:lpstr>Functions</vt:lpstr>
      <vt:lpstr>Functions</vt:lpstr>
      <vt:lpstr>When should you write a function?</vt:lpstr>
      <vt:lpstr>PowerPoint Presentation</vt:lpstr>
      <vt:lpstr>How many inputs?</vt:lpstr>
      <vt:lpstr>How many inputs?</vt:lpstr>
      <vt:lpstr>How many inputs?</vt:lpstr>
      <vt:lpstr>PowerPoint Presentation</vt:lpstr>
      <vt:lpstr>PowerPoint Presentation</vt:lpstr>
      <vt:lpstr>Three key steps to creating a function</vt:lpstr>
      <vt:lpstr>Three key steps to creating a function</vt:lpstr>
      <vt:lpstr>PowerPoint Presentation</vt:lpstr>
      <vt:lpstr>Exercises</vt:lpstr>
      <vt:lpstr>Exercise 19.2.1.4</vt:lpstr>
      <vt:lpstr>Exercise</vt:lpstr>
      <vt:lpstr>Take-homes</vt:lpstr>
      <vt:lpstr>Naming your functions</vt:lpstr>
      <vt:lpstr>Example names</vt:lpstr>
      <vt:lpstr>Use consistent prefix for related functions</vt:lpstr>
      <vt:lpstr>Use commenting to explain your code and separate sections</vt:lpstr>
      <vt:lpstr>Exercise</vt:lpstr>
      <vt:lpstr>PowerPoint Presentation</vt:lpstr>
      <vt:lpstr>Conditional execution</vt:lpstr>
      <vt:lpstr>Function arguments</vt:lpstr>
      <vt:lpstr>Default values</vt:lpstr>
      <vt:lpstr>Choosing names</vt:lpstr>
      <vt:lpstr>Checking values</vt:lpstr>
      <vt:lpstr>PowerPoint Presentation</vt:lpstr>
      <vt:lpstr>What does a function return?</vt:lpstr>
      <vt:lpstr>What does a function return?</vt:lpstr>
      <vt:lpstr>PowerPoint Presentation</vt:lpstr>
      <vt:lpstr>PowerPoint Presentation</vt:lpstr>
      <vt:lpstr>Writing pipeable functions</vt:lpstr>
      <vt:lpstr>Function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3</cp:revision>
  <dcterms:created xsi:type="dcterms:W3CDTF">2021-04-05T01:46:50Z</dcterms:created>
  <dcterms:modified xsi:type="dcterms:W3CDTF">2021-04-05T12:43:12Z</dcterms:modified>
</cp:coreProperties>
</file>