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7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4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F29-1434-A94E-AF9F-1E4BFAF6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E41-A343-6643-B36A-3474BC2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 the rate for table2, and table4a + table4b. You will need to perform four operations: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Extract the number of TB cases per country per year.</a:t>
            </a:r>
          </a:p>
          <a:p>
            <a:pPr lvl="2"/>
            <a:r>
              <a:rPr lang="en-US" dirty="0"/>
              <a:t>Extract the matching population per country per year.</a:t>
            </a:r>
          </a:p>
          <a:p>
            <a:pPr lvl="2"/>
            <a:r>
              <a:rPr lang="en-US" dirty="0"/>
              <a:t>Divide cases by population, and multiply by 10000.</a:t>
            </a:r>
          </a:p>
          <a:p>
            <a:pPr lvl="2"/>
            <a:r>
              <a:rPr lang="en-US" dirty="0"/>
              <a:t>Store back in the appropriate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representation is easiest to work with? Which is hardest?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pivot_longer</a:t>
            </a:r>
            <a:r>
              <a:rPr lang="en-US" dirty="0"/>
              <a:t>()</a:t>
            </a:r>
          </a:p>
        </p:txBody>
      </p:sp>
      <p:pic>
        <p:nvPicPr>
          <p:cNvPr id="1026" name="Picture 2" descr="Pivoting `table4` into a longer, tidy form.">
            <a:extLst>
              <a:ext uri="{FF2B5EF4-FFF2-40B4-BE49-F238E27FC236}">
                <a16:creationId xmlns:a16="http://schemas.microsoft.com/office/drawing/2014/main" id="{EC7CBF08-835A-9940-BB14-EBBAA325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2406081"/>
            <a:ext cx="8066314" cy="25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table4a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</a:t>
            </a:r>
            <a:r>
              <a:rPr lang="en-US" sz="1600" dirty="0" err="1">
                <a:latin typeface="Avenir Book" panose="02000503020000020003" pitchFamily="2" charset="0"/>
              </a:rPr>
              <a:t>pivot_longer</a:t>
            </a:r>
            <a:r>
              <a:rPr lang="en-US" sz="1600" dirty="0">
                <a:latin typeface="Avenir Book" panose="02000503020000020003" pitchFamily="2" charset="0"/>
              </a:rPr>
              <a:t>(c(`1999`, `2000`), </a:t>
            </a:r>
            <a:r>
              <a:rPr lang="en-US" sz="1600" dirty="0" err="1">
                <a:latin typeface="Avenir Book" panose="02000503020000020003" pitchFamily="2" charset="0"/>
              </a:rPr>
              <a:t>names_to</a:t>
            </a:r>
            <a:r>
              <a:rPr lang="en-US" sz="1600" dirty="0">
                <a:latin typeface="Avenir Book" panose="02000503020000020003" pitchFamily="2" charset="0"/>
              </a:rPr>
              <a:t> = "year", </a:t>
            </a:r>
            <a:r>
              <a:rPr lang="en-US" sz="1600" dirty="0" err="1">
                <a:latin typeface="Avenir Book" panose="02000503020000020003" pitchFamily="2" charset="0"/>
              </a:rPr>
              <a:t>values_to</a:t>
            </a:r>
            <a:r>
              <a:rPr lang="en-US" sz="1600" dirty="0">
                <a:latin typeface="Avenir Book" panose="02000503020000020003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14779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table2 %&gt;%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  </a:t>
            </a:r>
            <a:r>
              <a:rPr lang="en-US" sz="1600" dirty="0" err="1">
                <a:latin typeface="Avenir Book" panose="02000503020000020003" pitchFamily="2" charset="0"/>
              </a:rPr>
              <a:t>pivot_wider</a:t>
            </a:r>
            <a:r>
              <a:rPr lang="en-US" sz="1600" dirty="0">
                <a:latin typeface="Avenir Book" panose="02000503020000020003" pitchFamily="2" charset="0"/>
              </a:rPr>
              <a:t>(</a:t>
            </a:r>
            <a:r>
              <a:rPr lang="en-US" sz="1600" dirty="0" err="1">
                <a:latin typeface="Avenir Book" panose="02000503020000020003" pitchFamily="2" charset="0"/>
              </a:rPr>
              <a:t>names_from</a:t>
            </a:r>
            <a:r>
              <a:rPr lang="en-US" sz="1600" dirty="0">
                <a:latin typeface="Avenir Book" panose="02000503020000020003" pitchFamily="2" charset="0"/>
              </a:rPr>
              <a:t> = type, </a:t>
            </a:r>
            <a:r>
              <a:rPr lang="en-US" sz="1600" dirty="0" err="1">
                <a:latin typeface="Avenir Book" panose="02000503020000020003" pitchFamily="2" charset="0"/>
              </a:rPr>
              <a:t>values_from</a:t>
            </a:r>
            <a:r>
              <a:rPr lang="en-US" sz="1600" dirty="0">
                <a:latin typeface="Avenir Book" panose="02000503020000020003" pitchFamily="2" charset="0"/>
              </a:rPr>
              <a:t> = count)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separate()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table3 %&gt;%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separate(rate, into = c("cases", "population"))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7B483-7B20-6241-A56E-6FC21845E66C}"/>
              </a:ext>
            </a:extLst>
          </p:cNvPr>
          <p:cNvSpPr txBox="1"/>
          <p:nvPr/>
        </p:nvSpPr>
        <p:spPr>
          <a:xfrm>
            <a:off x="537410" y="3085142"/>
            <a:ext cx="24347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By default, </a:t>
            </a:r>
            <a:r>
              <a:rPr lang="en-US" sz="1200" dirty="0">
                <a:latin typeface="Avenir Book" panose="02000503020000020003" pitchFamily="2" charset="0"/>
              </a:rPr>
              <a:t>separate()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 will split values wherever it sees a non-alphanumeric character (i.e. a character that isn’t a number or letter)</a:t>
            </a:r>
            <a:endParaRPr lang="en-US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B7B-F69F-FB43-97BA-FB98F690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LOTR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FF0B-7B30-694D-8952-751C8395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049"/>
            <a:ext cx="8229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After tidying the data and completing your analysis, you may want to output a table that has each race in its own column. Let’s use the </a:t>
            </a:r>
            <a:r>
              <a:rPr lang="en-US" sz="2200" dirty="0" err="1"/>
              <a:t>pivot_wider</a:t>
            </a:r>
            <a:r>
              <a:rPr lang="en-US" sz="2200" dirty="0"/>
              <a:t>() function to make such a table and save it as “</a:t>
            </a:r>
            <a:r>
              <a:rPr lang="en-US" sz="2200" dirty="0" err="1"/>
              <a:t>lotr_wide</a:t>
            </a:r>
            <a:r>
              <a:rPr lang="en-US" sz="2200" dirty="0"/>
              <a:t>”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OPTIONAL: Use the </a:t>
            </a:r>
            <a:r>
              <a:rPr lang="en-US" sz="2200" dirty="0" err="1"/>
              <a:t>pivot_longer</a:t>
            </a:r>
            <a:r>
              <a:rPr lang="en-US" sz="2200" dirty="0"/>
              <a:t>() function to transform you </a:t>
            </a:r>
            <a:r>
              <a:rPr lang="en-US" sz="2200" dirty="0" err="1"/>
              <a:t>lotr_wide</a:t>
            </a:r>
            <a:r>
              <a:rPr lang="en-US" sz="2200" dirty="0"/>
              <a:t> back to tidy format.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473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AF2-2DDB-C441-89ED-FE02AF9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coronavirus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D0C5-9181-5E40-A87E-E6BEEA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Convert the coronavirus dataset to a wider format where the confirmed cases, deaths and recovered cases are shown in separate columns</a:t>
            </a:r>
          </a:p>
          <a:p>
            <a:endParaRPr lang="en-US" sz="2000" dirty="0"/>
          </a:p>
          <a:p>
            <a:r>
              <a:rPr lang="en-US" sz="2000" dirty="0"/>
              <a:t>With this wide format data, make a bar chart of the total number of confirmed cases, deaths, and recoveries per day for the US</a:t>
            </a:r>
          </a:p>
        </p:txBody>
      </p:sp>
    </p:spTree>
    <p:extLst>
      <p:ext uri="{BB962C8B-B14F-4D97-AF65-F5344CB8AC3E}">
        <p14:creationId xmlns:p14="http://schemas.microsoft.com/office/powerpoint/2010/main" val="29244739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13627</TotalTime>
  <Words>320</Words>
  <Application>Microsoft Macintosh PowerPoint</Application>
  <PresentationFormat>On-screen Show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Default Theme</vt:lpstr>
      <vt:lpstr>PowerPoint Presentation</vt:lpstr>
      <vt:lpstr>Different ways to display the same data</vt:lpstr>
      <vt:lpstr>Different ways to display the same data</vt:lpstr>
      <vt:lpstr>Exercise</vt:lpstr>
      <vt:lpstr>pivot_longer()</vt:lpstr>
      <vt:lpstr>pivot_wider()</vt:lpstr>
      <vt:lpstr>separate()</vt:lpstr>
      <vt:lpstr>Exercise – LOTR data</vt:lpstr>
      <vt:lpstr>Exercise – coronavirus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14</cp:revision>
  <dcterms:created xsi:type="dcterms:W3CDTF">2021-03-15T15:28:00Z</dcterms:created>
  <dcterms:modified xsi:type="dcterms:W3CDTF">2022-02-24T11:42:10Z</dcterms:modified>
</cp:coreProperties>
</file>