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1371600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800" b="1">
                <a:solidFill>
                  <a:srgbClr val="000000"/>
                </a:solidFill>
              </a:defRPr>
            </a:pPr>
            <a:r>
              <a:t>Winston Churchill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 Snapshot of His Life and WWII Leadership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600" b="1"/>
            </a:pPr>
            <a:r>
              <a:t>Early Life</a:t>
            </a:r>
          </a:p>
          <a:p>
            <a:pPr>
              <a:defRPr sz="1800"/>
            </a:pPr>
            <a:r>
              <a:t>• Born in 1874 at Blenheim Palace</a:t>
            </a:r>
            <a:br/>
            <a:r>
              <a:t>• Served in the British Army and worked as a journalist</a:t>
            </a:r>
            <a:br/>
            <a:r>
              <a:t>• Began political career in early 1900s, holding various cabinet positions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600" b="1"/>
            </a:pPr>
            <a:r>
              <a:t>Leadership During WWII</a:t>
            </a:r>
          </a:p>
          <a:p>
            <a:pPr>
              <a:defRPr sz="1800"/>
            </a:pPr>
            <a:r>
              <a:t>• Appointed Prime Minister in 1940</a:t>
            </a:r>
            <a:br/>
            <a:r>
              <a:t>• Rallied British morale during the Blitz</a:t>
            </a:r>
            <a:br/>
            <a:r>
              <a:t>• Formed close alliances with the US and Soviet Union</a:t>
            </a:r>
            <a:br/>
            <a:r>
              <a:t>• Famous speeches: “We shall fight on the beaches”, “This was their finest hour”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600" b="1"/>
            </a:pPr>
            <a:r>
              <a:t>Key WWII Achievements</a:t>
            </a:r>
          </a:p>
          <a:p>
            <a:pPr>
              <a:defRPr sz="1800"/>
            </a:pPr>
            <a:r>
              <a:t>• Guided Britain from near-defeat to victory in Europe</a:t>
            </a:r>
            <a:br/>
            <a:r>
              <a:t>• Helped plan major Allied strategies (e.g., D-Day)</a:t>
            </a:r>
            <a:br/>
            <a:r>
              <a:t>• Maintained strong relationship with President Roosevelt</a:t>
            </a:r>
            <a:br/>
            <a:r>
              <a:t>• Symbolized British determination and resistance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600" b="1"/>
            </a:pPr>
            <a:r>
              <a:t>Post-War &amp; Legacy</a:t>
            </a:r>
          </a:p>
          <a:p>
            <a:pPr>
              <a:defRPr sz="1800"/>
            </a:pPr>
            <a:r>
              <a:t>• Returned as Prime Minister in 1951</a:t>
            </a:r>
            <a:br/>
            <a:r>
              <a:t>• Awarded Nobel Prize in Literature (1953)</a:t>
            </a:r>
            <a:br/>
            <a:r>
              <a:t>• Passed away in 1965; given a state funeral</a:t>
            </a:r>
            <a:br/>
            <a:r>
              <a:t>• Widely regarded as one of history’s great wartime leaders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