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2910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95B8-4279-4F31-A580-C9E398B83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149CC-DE6A-4243-ADB2-960ABF30F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30606-184F-4604-8B46-7DDA26BE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4BDE-17C4-4C0F-A6AE-1466D27F6DDB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4B60E-9F29-4C6C-A882-BB52AA31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95F6A-A010-4866-9D0A-D1FEAF7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B485-D4C4-4D22-BDEE-2AB09A4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E9A9-E2DD-4750-81A8-D4B51AE6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5AF8D-18B1-411C-9900-4C5A98523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D2B9E-4F03-41D4-8A03-4B5738DB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4BDE-17C4-4C0F-A6AE-1466D27F6DDB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C479-7013-4798-BD83-7EFF9CD6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DAE76-8FF4-4B4A-A451-5F5C2793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B485-D4C4-4D22-BDEE-2AB09A4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07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15D43-854D-4078-8049-DFF01D2BC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9DBDA-8793-44E0-9A76-98A4CAB94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D42E4-F8F6-41FF-9E01-3FDDB1A0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4BDE-17C4-4C0F-A6AE-1466D27F6DDB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8150F-258D-4994-B1D6-4C295F40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0922F-1177-48FC-A7CB-27BB7B5D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B485-D4C4-4D22-BDEE-2AB09A4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08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5150-70D3-4DCB-A1BC-D0C2F37C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2449-F105-422F-821F-B1589502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976F-31CB-49A5-BEFF-31DBA68E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4BDE-17C4-4C0F-A6AE-1466D27F6DDB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4D2E8-306C-4EDE-A1D0-41F170EC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E318-8EE3-4386-9712-C0E41028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B485-D4C4-4D22-BDEE-2AB09A4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82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AB94-7573-45B2-BE1F-4490BDE3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83361-597B-46CA-9AEE-AA8E0C1B9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3B5E-7D4A-4F25-B1C0-07AD7DAC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4BDE-17C4-4C0F-A6AE-1466D27F6DDB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8E392-03CA-4553-BE48-ABC8904F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4CA2C-AAD4-4941-8115-CF2C4572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B485-D4C4-4D22-BDEE-2AB09A4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33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9B11-A613-47D2-B25A-01025AA6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5558-356B-4686-8D57-94904B4B7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81BF2-5393-4DE1-89F3-A60F6807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28846-94AA-46F5-B896-5F3F0260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4BDE-17C4-4C0F-A6AE-1466D27F6DDB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C7DFE-4623-4578-A29F-99DA75C2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D9C84-8CE0-4333-9595-DCBFD910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B485-D4C4-4D22-BDEE-2AB09A4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52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CBEB-FB1C-44B4-B7CF-C112EEA0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26EA7-4203-4B3F-81B7-9DB45BAE3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A02EE-31BC-43D8-9208-D5975CE0F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D06A1-B432-4EA4-B49B-F6C514BEB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BA177-EC88-4534-9605-AA7354CD4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752CE-BD6D-45F3-937A-CC9F4C32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4BDE-17C4-4C0F-A6AE-1466D27F6DDB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EA199-3790-413D-B304-F99EBB51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2E146-1208-436D-A148-DD6AC6A6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B485-D4C4-4D22-BDEE-2AB09A4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64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6F4D-F388-4AB4-AE0E-721C1BF3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4A8DD-0D34-4A34-AB44-0F1BE1CE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4BDE-17C4-4C0F-A6AE-1466D27F6DDB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32D2C-1E3B-4F7F-A3CC-C0E2C317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26F76-46C4-4062-9CAC-D346CE96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B485-D4C4-4D22-BDEE-2AB09A4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52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702B0-9C5F-4B12-90D1-D928225C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4BDE-17C4-4C0F-A6AE-1466D27F6DDB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E74F1-FFD1-4230-86DB-75F6FA22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75755-91FE-4C7A-9B2B-2AC9394A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B485-D4C4-4D22-BDEE-2AB09A4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2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1AF9-E1E5-4879-91C9-DD9C1FBD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D0883-605A-4A58-A6D5-A6E8455E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87E65-8707-4908-A07A-1805DADD8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CDB9A-B0C7-4EBD-AF24-CF0664A6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4BDE-17C4-4C0F-A6AE-1466D27F6DDB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85137-F190-498D-925C-E6FBADAE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926E2-D34C-44A3-B1C6-70081C1C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B485-D4C4-4D22-BDEE-2AB09A4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59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7C20-969C-4586-A1D7-5EF39784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27908-5D90-44DE-8747-7A1DB8787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E7905-3458-44B5-A615-22F1C1A69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1B7BB-E1DD-4FDF-8CAB-12F8F247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4BDE-17C4-4C0F-A6AE-1466D27F6DDB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CF6B1-DF2B-4DAB-AED9-B3E39BB7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29854-A569-4866-B061-6CED90C4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B485-D4C4-4D22-BDEE-2AB09A4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33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CE0FF-E0E8-4143-8195-75288A59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8262B-C3F4-4D15-A620-0A870C39C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3C31-4239-4978-B4A8-1F4B5815E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24BDE-17C4-4C0F-A6AE-1466D27F6DDB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810DF-9810-4129-BACE-7BFADE7BD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261F-9BC0-456B-80F0-9C32E1E22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EB485-D4C4-4D22-BDEE-2AB09A4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25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789D01-4B7C-469E-BB15-655F5B955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FB1CDE8-9719-4EA9-855F-A90D994F1C0E}"/>
              </a:ext>
            </a:extLst>
          </p:cNvPr>
          <p:cNvSpPr/>
          <p:nvPr/>
        </p:nvSpPr>
        <p:spPr>
          <a:xfrm>
            <a:off x="391886" y="235131"/>
            <a:ext cx="731520" cy="666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27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787 L -0.00065 0.00787 C -0.00039 0.01644 0.00013 0.025 0.00039 0.0338 C 0.00391 0.18542 0.00286 0.19167 0.00143 0.38935 C 0.0013 0.39907 0.00052 0.40903 0.00039 0.41898 C -0.00182 0.51343 -0.00169 0.52755 -0.00273 0.61713 C -0.00208 0.66528 -0.00169 0.71343 -0.00065 0.76157 C -0.00065 0.76574 -0.00026 0.77014 0.00039 0.77454 C 0.00078 0.77755 0.00169 0.78056 0.00247 0.7838 C 0.00338 0.8 0.00365 0.80532 0.0056 0.82269 C 0.00573 0.82454 0.00586 0.82685 0.00664 0.82824 C 0.00729 0.8294 0.00872 0.8294 0.00977 0.83009 C 0.01042 0.83194 0.01094 0.83403 0.01185 0.83565 C 0.01471 0.84074 0.01458 0.83796 0.0181 0.8412 C 0.01914 0.84213 0.02018 0.84352 0.02122 0.84491 C 0.02852 0.84421 0.03568 0.84306 0.0431 0.84306 C 0.05404 0.84306 0.06107 0.84468 0.07109 0.84676 C 0.07331 0.84792 0.07526 0.84954 0.07747 0.85046 C 0.09206 0.85648 0.12122 0.84907 0.12747 0.84861 L 0.15352 0.84676 C 0.18112 0.83773 0.15234 0.84491 0.17213 0.84491 C 0.18125 0.84491 0.19023 0.84352 0.19935 0.84306 C 0.20065 0.84236 0.20208 0.8419 0.20338 0.8412 C 0.2056 0.84005 0.20755 0.83819 0.20977 0.8375 C 0.2125 0.83634 0.21523 0.83611 0.2181 0.83565 C 0.22591 0.82616 0.21588 0.83704 0.22539 0.83009 C 0.22643 0.82917 0.22734 0.82732 0.22852 0.82639 C 0.22943 0.82546 0.2306 0.82523 0.23164 0.82454 C 0.23971 0.81713 0.22995 0.82361 0.23789 0.81898 C 0.23854 0.81713 0.23906 0.81505 0.23997 0.81343 C 0.24088 0.81134 0.24232 0.81019 0.2431 0.80787 C 0.24453 0.80255 0.24622 0.7912 0.24622 0.7912 C 0.24401 0.77222 0.24531 0.79051 0.24622 0.77454 C 0.24674 0.76343 0.24687 0.75232 0.24727 0.7412 C 0.24648 0.71528 0.24531 0.68935 0.24518 0.66343 C 0.24505 0.65162 0.24596 0.59722 0.24727 0.57639 C 0.24779 0.5669 0.24857 0.55787 0.24935 0.54861 C 0.25182 0.51181 0.24831 0.55463 0.25247 0.50787 C 0.25404 0.46528 0.25378 0.47107 0.2556 0.41343 C 0.25664 0.37639 0.25872 0.30232 0.25872 0.30232 C 0.25833 0.25463 0.25768 0.20718 0.25768 0.15972 C 0.25768 0.15394 0.25846 0.14861 0.25872 0.14306 C 0.25924 0.12569 0.25885 0.10833 0.25977 0.0912 C 0.2599 0.08542 0.2612 0.08009 0.26185 0.07454 C 0.26458 0.04444 0.26068 0.07107 0.26497 0.0412 C 0.26523 0.03912 0.26549 0.03727 0.26602 0.03565 C 0.26654 0.03357 0.26732 0.03194 0.2681 0.03009 C 0.26992 0.00926 0.26745 0.02639 0.27122 0.01343 C 0.27161 0.01157 0.27109 0.00833 0.27213 0.00787 C 0.27786 0.00486 0.28398 0.00532 0.28997 0.00417 C 0.29232 0.00347 0.29479 0.00278 0.29727 0.00232 C 0.34596 -0.00741 0.29687 0.00255 0.3306 -0.00324 C 0.33685 -0.0044 0.3431 -0.00579 0.34935 -0.00694 C 0.35456 -0.00949 0.36068 -0.01227 0.36588 -0.0125 C 0.37031 -0.01273 0.40221 -0.00949 0.40872 -0.0088 C 0.41484 -0.00694 0.42122 -0.00556 0.42747 -0.00324 C 0.43477 -0.00069 0.43971 0.00162 0.44727 0.00232 C 0.46667 0.0037 0.48607 0.00463 0.5056 0.00602 C 0.50586 0.00787 0.50651 0.00949 0.50664 0.01157 C 0.50911 0.12708 0.51042 0.24745 0.51185 0.36343 C 0.51146 0.38495 0.51107 0.40648 0.51081 0.42824 C 0.51029 0.45648 0.51029 0.48495 0.50977 0.51343 C 0.50924 0.5338 0.5082 0.55394 0.50768 0.57454 C 0.50508 0.66968 0.50846 0.59213 0.50456 0.67269 C 0.50482 0.69861 0.50495 0.72454 0.5056 0.75046 C 0.50573 0.75648 0.50638 0.76273 0.50664 0.76898 C 0.50742 0.79282 0.50794 0.81713 0.50872 0.8412 C 0.51211 0.83982 0.51549 0.83819 0.51914 0.8375 C 0.52422 0.83634 0.52956 0.83634 0.53477 0.83565 C 0.53997 0.83449 0.54518 0.8331 0.55026 0.83194 C 0.60937 0.8338 0.60781 0.83495 0.66901 0.83194 C 0.67292 0.83171 0.67669 0.83056 0.6806 0.83009 C 0.77825 0.81736 0.67448 0.83148 0.72539 0.82454 C 0.73463 0.825 0.74401 0.82639 0.75352 0.82639 C 0.75456 0.82639 0.75573 0.82569 0.75664 0.82454 C 0.75755 0.82292 0.75794 0.82083 0.75859 0.81898 C 0.75794 0.80463 0.7569 0.79051 0.75664 0.77639 C 0.75391 0.67315 0.75495 0.72315 0.75352 0.62639 C 0.75417 0.60972 0.75534 0.59306 0.75547 0.57639 C 0.75573 0.56505 0.75482 0.55417 0.75456 0.54306 C 0.75404 0.52824 0.75365 0.51343 0.75352 0.49861 C 0.7526 0.45162 0.75234 0.40463 0.7513 0.35787 C 0.75117 0.34931 0.75052 0.34907 0.74818 0.34306 C 0.74792 0.33866 0.74792 0.33426 0.74727 0.33009 C 0.74648 0.32546 0.74414 0.32292 0.74193 0.32083 C 0.7319 0.31065 0.73633 0.3162 0.72005 0.31343 C 0.71458 0.31227 0.70898 0.31111 0.70338 0.30972 C 0.69713 0.30787 0.68477 0.30417 0.68477 0.30417 C 0.66615 0.30532 0.66133 0.30741 0.64518 0.30417 C 0.64167 0.30324 0.64193 0.30116 0.63893 0.29861 C 0.63789 0.29769 0.63685 0.29722 0.63581 0.29676 C 0.63542 0.29491 0.63503 0.29282 0.63477 0.2912 C 0.63398 0.28796 0.6332 0.28495 0.63268 0.28194 C 0.63216 0.2794 0.6319 0.27685 0.63164 0.27454 C 0.63086 0.2412 0.63047 0.20764 0.62956 0.17454 C 0.6293 0.1662 0.62721 0.15602 0.62643 0.14861 C 0.622 0.10995 0.6293 0.16366 0.62318 0.12083 C 0.62292 0.11157 0.62279 0.10208 0.62227 0.09306 C 0.62174 0.08727 0.62018 0.08194 0.62005 0.07639 C 0.61992 0.06273 0.6207 0.04907 0.62122 0.03565 C 0.62174 0.01921 0.62266 0.0037 0.62435 -0.0125 C 0.625 -0.01991 0.62552 -0.01713 0.62734 -0.02361 C 0.62786 -0.02546 0.62812 -0.02731 0.62852 -0.02917 L 0.63359 -0.02731 C 0.63568 -0.02685 0.63789 -0.02639 0.63997 -0.02546 C 0.65898 -0.01875 0.64115 -0.02431 0.65547 -0.01991 C 0.67266 -0.00486 0.65117 -0.02338 0.6681 -0.01065 C 0.67018 -0.00926 0.672 -0.00648 0.67435 -0.00509 C 0.67669 -0.00393 0.67917 -0.00393 0.68164 -0.00324 L 0.68984 0.00232 C 0.69193 0.00347 0.69401 0.00579 0.69609 0.00602 L 0.72422 0.00417 C 0.73086 0.00046 0.73763 -0.00278 0.74414 -0.00694 C 0.74687 -0.0088 0.74961 -0.01065 0.75234 -0.0125 C 0.75482 -0.01435 0.75716 -0.0169 0.75963 -0.01806 C 0.76172 -0.01921 0.76393 -0.01921 0.76588 -0.01991 C 0.76875 -0.02106 0.77148 -0.02268 0.77435 -0.02361 C 0.7763 -0.02454 0.77852 -0.02477 0.78047 -0.02546 C 0.79557 -0.03171 0.77943 -0.02755 0.79713 -0.03102 C 0.80338 -0.02986 0.80977 -0.02893 0.81602 -0.02731 C 0.81706 -0.02708 0.81797 -0.02616 0.81914 -0.02546 C 0.82057 -0.02477 0.82773 -0.02222 0.8306 -0.01991 C 0.8319 -0.01898 0.83333 -0.01736 0.83463 -0.0162 C 0.83568 -0.01551 0.83672 -0.01505 0.83789 -0.01435 C 0.84596 -0.01042 0.84492 -0.01111 0.85234 -0.0088 C 0.86484 0.00208 0.84323 -0.01597 0.8681 -0.00324 C 0.8694 -0.00255 0.87005 0.00046 0.87122 0.00232 C 0.87448 0.04907 0.87174 0.00764 0.87422 0.11157 C 0.87565 0.16875 0.87487 0.12569 0.87734 0.1912 C 0.87786 0.20347 0.87786 0.21574 0.87852 0.22824 C 0.87891 0.23982 0.87995 0.25162 0.88047 0.26343 C 0.88542 0.37083 0.87708 0.2169 0.88359 0.3338 C 0.88398 0.35278 0.88398 0.37199 0.88463 0.3912 C 0.88503 0.40232 0.88659 0.41319 0.88672 0.42454 C 0.88698 0.4412 0.88607 0.45764 0.88581 0.47454 C 0.88529 0.49977 0.88555 0.525 0.88463 0.55046 C 0.8845 0.55602 0.88307 0.56134 0.88268 0.56713 C 0.88138 0.58056 0.88047 0.59421 0.87956 0.60787 C 0.87917 0.62083 0.87917 0.6338 0.87852 0.64676 C 0.87812 0.65347 0.87682 0.66019 0.8763 0.66713 C 0.87578 0.67685 0.87565 0.68681 0.87539 0.69676 C 0.87604 0.76088 0.87643 0.825 0.87734 0.88935 C 0.87799 0.92477 0.87852 0.8912 0.88047 0.92454 C 0.88086 0.92986 0.88047 0.93565 0.88047 0.9412 L 0.88359 0.89306 L 0.88463 0.91157 L 0.88776 0.91157 L 0.88776 0.91157 " pathEditMode="relative" ptsTypes="AAAAAAAAAAAAAAAAAAAAAAAAAAAAAAAAAAAAAAAAAAAAAAAAAAAAAAAAAAAAAAAAAAAAAAAAAAAAAAAAAAAAAAAAAAAAAAAAAAAAAAAAAAAAAAAAAAAAAAAAAAAAAAAAAAAAAAAAAAAAAAAAAAAA">
                                      <p:cBhvr>
                                        <p:cTn id="6" dur="5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3E626-B304-41F7-A506-C8D8D7421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124B0F-D36A-46BC-BFD3-79A9C96B9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9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7FDC13-56C9-4B0A-9143-6BEFA5116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" b="110"/>
          <a:stretch/>
        </p:blipFill>
        <p:spPr>
          <a:xfrm>
            <a:off x="1504950" y="-14941"/>
            <a:ext cx="9182100" cy="68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8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B320E7-1F75-4B09-B8BC-AFEA4737E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0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2F9025-DC25-4998-9681-5D42C522F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9084AF-64C9-474C-B9EE-11C5B60B8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571857"/>
            <a:ext cx="7619048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1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BDBD3-A7FD-4694-9937-6BE549BFD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9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7C3C9A-D0C3-4597-A533-5490B8367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5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 Legg</dc:creator>
  <cp:lastModifiedBy>Oli Legg</cp:lastModifiedBy>
  <cp:revision>1</cp:revision>
  <dcterms:created xsi:type="dcterms:W3CDTF">2019-03-22T09:05:03Z</dcterms:created>
  <dcterms:modified xsi:type="dcterms:W3CDTF">2019-03-22T09:05:57Z</dcterms:modified>
</cp:coreProperties>
</file>