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363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589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5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16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55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416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21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57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737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50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60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8CC5-DA4C-483D-8FFF-406AD9EF4AA5}" type="datetimeFigureOut">
              <a:rPr lang="uk-UA" smtClean="0"/>
              <a:t>12.02.2021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3BA87-5569-43BD-B679-0AD164A0DA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84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code.fr/caesar-ciph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xentriq.com/code-breaking/crypto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omeye.org/searchResult?q=%2Bbefore:%222016-01-01%22%20%2Bcountry:%22AU%22%20%2Bport:%2280%22%20drupal%20%2Bafter:%222015-01-01%22%20%2Bbefore:%222016-01-01%22%20%2Bapp:%22Drupal%20cms%22&amp;t=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code.fr/hash-fun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flag</a:t>
            </a:r>
            <a:br>
              <a:rPr lang="en-US" dirty="0" smtClean="0"/>
            </a:br>
            <a:r>
              <a:rPr lang="en-US" dirty="0" smtClean="0"/>
              <a:t>write up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0385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Tyshchenko</a:t>
            </a:r>
            <a:r>
              <a:rPr lang="en-US" dirty="0" smtClean="0"/>
              <a:t> Oleg</a:t>
            </a:r>
          </a:p>
          <a:p>
            <a:pPr algn="r"/>
            <a:r>
              <a:rPr lang="en-US" dirty="0" smtClean="0"/>
              <a:t>3 year</a:t>
            </a:r>
          </a:p>
          <a:p>
            <a:pPr algn="r"/>
            <a:r>
              <a:rPr lang="en-US" dirty="0" smtClean="0"/>
              <a:t>Mathematical methods of calculations, information security and machine learning</a:t>
            </a:r>
          </a:p>
          <a:p>
            <a:pPr algn="r"/>
            <a:r>
              <a:rPr lang="en-US" dirty="0" smtClean="0"/>
              <a:t>Original write up: </a:t>
            </a:r>
            <a:r>
              <a:rPr lang="en-US" smtClean="0"/>
              <a:t>	</a:t>
            </a:r>
            <a:r>
              <a:rPr lang="en-US"/>
              <a:t>https://github.com/Oleg-algebra/CTF_Practice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678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Crypto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Baisc_thing_3: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Wrote and used script: “Basic_thing_3.py”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decoder: https://www.dcode.fr/caesar-cipher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string: "RirEl_YrggrE_U@F_0Ja_AhzO3E“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Strange_thing_2: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decoder: http://www.utilities-online.info/base64/#.YBGG8ugzbIU several times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7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Stego_2: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extractor: https://stegonline.georgeom.net/upload --&gt; "Extract Files/Data" --&gt; Choose R0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Stego_3: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site: http://exif.regex.info/exif.cgi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"--extract -sf image.jpg -p S@n_Fr@nc1sc0"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3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2929" y="2079060"/>
            <a:ext cx="68184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for practice!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 was interesting!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44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3: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program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to find package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com.application.test.e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realize task_3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"Android Studio" to found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Used site: https://www.alpertron.com.ar/ECM.HTM for factorization of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Write and used script "Android.py" to find private key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Used site: https://www.dcode.fr/modular-exponentiation to decrypt message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Used site: https://www.rapidtables.com/convert/number/decimal-to-hex.html for converting decimal--&gt;hexadecimal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Used site: https://www.rapidtables.com/convert/number/hex-to-ascii.html for converting hexadecimal--&gt;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6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Advanced_crypto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Read article: https://idafchev.github.io/crypto/2017/04/13/crypto_part1.html#:~:text=Break%20the%20single-byte%20XOR,only%20256%20possible%20keys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 modified code from site above: 'Advanced_Crypto_v1.py', but it doesn't work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similar script myself: 'Advanced_Crypto_v2.py', but get memory error from python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Fortunately!!!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 found site: https://wiremask.eu/tools/xor-cracker/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 download file: 'encrypted1.txt' and get flag))))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 is very interesting!!!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6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Crypto</a:t>
            </a:r>
            <a:endParaRPr lang="uk-UA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Basic_crypto_1: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decoder: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https://www.dcode.fr/caesar-cipher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Basic_crypto_2: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Wrote script: “Basic_Crypto_2.py” to find private key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Visited site: https://www.dcode.fr/modular-exponentiation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m: m=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c^d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(mod n)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Used script “Basic_Crypto_2.py” for encode m from decimal to hexadecimal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Used decoder: https://www.rapidtables.com/convert/number/ascii-hex-bin-dec-converter.html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Basic_crypto_3: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decoder: http://www.utilities-online.info/base64/#.YBLACugzbIU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decoder: https://www.dcode.fr/monoalphabetic-substitution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Used decoder: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https://www.boxentriq.com/code-breaking/cryptogram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Basic_crypto_4: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Wrote and used script: “Basic_Crypto_4.py”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Added 'S' at the end of the flag.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9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</a:t>
            </a:r>
            <a:endParaRPr lang="uk-UA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Osint_1: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Found street's name on the photo and 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Google_Maps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street view to find cafe.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Osint_3: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site: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https://www.zoomeye.org/searchResult?q=%2Bbefore%3A%222016-01-01%22%20%2Bcountry%3A%22AU%22%20%2Bport%3A%2280%22%20drupal%20%2Bafter%3A%222015-01-01%22%20%2Bbefore%3A%222016-01-01%22%20%2Bapp:%22Drupal%20cms%22&amp;t=all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9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Osint_4: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Searched 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Tjaldur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Found needed photo: https://www.google.com/url?sa=i&amp;url=https%3A%2F%2Fdagur.fo%2Fsi-kirkjubomurin-glasir-og-cristianskirkjuna-sum-lego-bygningar&amp;psig=AOvVaw3tOWHgijzNp7iRaa1GLhih&amp;ust=1611845879180000&amp;source=images&amp;cd=vfe&amp;ved=2ahUKEwi3muH5r7zuAhXWySoKHQlXDI4Qr4kDegUIARDHAQ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Found similar photos on the site: https://www.flickriver.com/groups/3255281@N23/pool/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On the site from part 2 found center's name.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breakpoints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Watch video: https://www.youtube.com/watch?v=RCgEIBfnTEI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Used script: Reverse_Engineering.py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Crypto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Advanced_thing_1: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Wrote and used script: “Advanced_thing_1.py”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Used decoder: https://www.rapidtables.com/convert/number/ascii-hex-bin-dec-converter.html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last 'print' in script (base64_decode)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Basic_thing_1: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hash decoder: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https://www.dcode.fr/hash-function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Basic_thing_2: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Used base64 decoder: http://www.utilities-online.info/base64/#.YBb6negzbIV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33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557</Words>
  <Application>Microsoft Office PowerPoint</Application>
  <PresentationFormat>Широкоэкранный</PresentationFormat>
  <Paragraphs>82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Capture the flag write up</vt:lpstr>
      <vt:lpstr>Android</vt:lpstr>
      <vt:lpstr>Crypto</vt:lpstr>
      <vt:lpstr>Crypto</vt:lpstr>
      <vt:lpstr>Crypto</vt:lpstr>
      <vt:lpstr>OSINT</vt:lpstr>
      <vt:lpstr>OSINT</vt:lpstr>
      <vt:lpstr>Reverse Engineering</vt:lpstr>
      <vt:lpstr>Simple Crypto</vt:lpstr>
      <vt:lpstr>Simple Crypto</vt:lpstr>
      <vt:lpstr>Stego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 write up</dc:title>
  <dc:creator>Генадий</dc:creator>
  <cp:lastModifiedBy>Генадий</cp:lastModifiedBy>
  <cp:revision>9</cp:revision>
  <dcterms:created xsi:type="dcterms:W3CDTF">2021-02-12T08:27:04Z</dcterms:created>
  <dcterms:modified xsi:type="dcterms:W3CDTF">2021-02-12T10:01:57Z</dcterms:modified>
</cp:coreProperties>
</file>