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eg-dp/DevOps_online_Dnipro_2020Q42021Q1/tree/master/fin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oleg-dp.cf/" TargetMode="External"/><Relationship Id="rId2" Type="http://schemas.openxmlformats.org/officeDocument/2006/relationships/hyperlink" Target="https://final.oleg-dp.c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.oleg-dp.cf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1491" y="99752"/>
            <a:ext cx="9144000" cy="1762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Project:</a:t>
            </a:r>
            <a:br>
              <a:rPr lang="en-US" dirty="0" smtClean="0"/>
            </a:br>
            <a:r>
              <a:rPr lang="en-US" dirty="0" smtClean="0"/>
              <a:t>Simple CI/CD presentation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7164" y="5606169"/>
            <a:ext cx="9144000" cy="901930"/>
          </a:xfrm>
        </p:spPr>
        <p:txBody>
          <a:bodyPr/>
          <a:lstStyle/>
          <a:p>
            <a:r>
              <a:rPr lang="en-US" dirty="0" smtClean="0"/>
              <a:t>SNIEOSIKOV OLEH</a:t>
            </a:r>
          </a:p>
          <a:p>
            <a:r>
              <a:rPr lang="en-US" dirty="0" err="1" smtClean="0"/>
              <a:t>Epam</a:t>
            </a:r>
            <a:r>
              <a:rPr lang="en-US" dirty="0" smtClean="0"/>
              <a:t> - DevOps_online_Dnipro_2020Q42021Q1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64" y="2210110"/>
            <a:ext cx="624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0"/>
            <a:ext cx="53340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All instances is works !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3862"/>
            <a:ext cx="6148016" cy="53006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91" y="492125"/>
            <a:ext cx="5634884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3000" y="266700"/>
            <a:ext cx="29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build Java APP (</a:t>
            </a:r>
            <a:r>
              <a:rPr lang="en-US" dirty="0" err="1"/>
              <a:t>Petclinic</a:t>
            </a:r>
            <a:r>
              <a:rPr lang="en-US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81675" y="1638299"/>
            <a:ext cx="63246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echo </a:t>
            </a:r>
            <a:r>
              <a:rPr lang="en-US" sz="1100" dirty="0"/>
              <a:t>"tar -</a:t>
            </a:r>
            <a:r>
              <a:rPr lang="en-US" sz="1100" dirty="0" err="1"/>
              <a:t>xvzf</a:t>
            </a:r>
            <a:r>
              <a:rPr lang="en-US" sz="1100" dirty="0"/>
              <a:t> ~/petclinic.tar.gz" 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nohup</a:t>
            </a:r>
            <a:r>
              <a:rPr lang="en-US" sz="1100" dirty="0"/>
              <a:t> /</a:t>
            </a:r>
            <a:r>
              <a:rPr lang="en-US" sz="1100" dirty="0" err="1"/>
              <a:t>usr</a:t>
            </a:r>
            <a:r>
              <a:rPr lang="en-US" sz="1100" dirty="0"/>
              <a:t>/bin/java -</a:t>
            </a:r>
            <a:r>
              <a:rPr lang="en-US" sz="1100" dirty="0" err="1"/>
              <a:t>Dhudson.util.ProcessTree.disable</a:t>
            </a:r>
            <a:r>
              <a:rPr lang="en-US" sz="1100" dirty="0"/>
              <a:t>=true -jar ~/target/*.jar &gt; /dev/null 2&gt;&amp;1 &amp;" &gt;&gt;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sudo</a:t>
            </a:r>
            <a:r>
              <a:rPr lang="en-US" sz="1100" dirty="0"/>
              <a:t> </a:t>
            </a:r>
            <a:r>
              <a:rPr lang="en-US" sz="1100" dirty="0" err="1"/>
              <a:t>systemctl</a:t>
            </a:r>
            <a:r>
              <a:rPr lang="en-US" sz="1100" dirty="0"/>
              <a:t> stop </a:t>
            </a:r>
            <a:r>
              <a:rPr lang="en-US" sz="1100" dirty="0" err="1"/>
              <a:t>nginx</a:t>
            </a:r>
            <a:r>
              <a:rPr lang="en-US" sz="1100" dirty="0"/>
              <a:t> || echo "</a:t>
            </a:r>
            <a:r>
              <a:rPr lang="en-US" sz="1100" dirty="0" err="1"/>
              <a:t>not_started</a:t>
            </a:r>
            <a:r>
              <a:rPr lang="en-US" sz="1100" dirty="0"/>
              <a:t>" " &gt;&gt;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sudo</a:t>
            </a:r>
            <a:r>
              <a:rPr lang="en-US" sz="1100" dirty="0"/>
              <a:t> </a:t>
            </a:r>
            <a:r>
              <a:rPr lang="en-US" sz="1100" dirty="0" err="1"/>
              <a:t>systemctl</a:t>
            </a:r>
            <a:r>
              <a:rPr lang="en-US" sz="1100" dirty="0"/>
              <a:t> start </a:t>
            </a:r>
            <a:r>
              <a:rPr lang="en-US" sz="1100" dirty="0" err="1"/>
              <a:t>nginx</a:t>
            </a:r>
            <a:r>
              <a:rPr lang="en-US" sz="1100" dirty="0"/>
              <a:t>" &gt;&gt; start.sh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scp</a:t>
            </a:r>
            <a:r>
              <a:rPr lang="en-US" sz="1100" dirty="0" smtClean="0"/>
              <a:t> </a:t>
            </a:r>
            <a:r>
              <a:rPr lang="en-US" sz="1100" dirty="0"/>
              <a:t>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-o "</a:t>
            </a:r>
            <a:r>
              <a:rPr lang="en-US" sz="1100" dirty="0" err="1"/>
              <a:t>StrictHostKeyChecking</a:t>
            </a:r>
            <a:r>
              <a:rPr lang="en-US" sz="1100" dirty="0"/>
              <a:t> no" start.sh spring-</a:t>
            </a:r>
            <a:r>
              <a:rPr lang="en-US" sz="1100" dirty="0" err="1"/>
              <a:t>petclinic</a:t>
            </a:r>
            <a:r>
              <a:rPr lang="en-US" sz="1100" dirty="0"/>
              <a:t>/petclinic.tar.gz centos@java.oleg-dp.cf:~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ssh</a:t>
            </a:r>
            <a:r>
              <a:rPr lang="en-US" sz="1100" dirty="0" smtClean="0"/>
              <a:t> </a:t>
            </a:r>
            <a:r>
              <a:rPr lang="en-US" sz="1100" dirty="0"/>
              <a:t>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-o "</a:t>
            </a:r>
            <a:r>
              <a:rPr lang="en-US" sz="1100" dirty="0" err="1"/>
              <a:t>StrictHostKeyChecking</a:t>
            </a:r>
            <a:r>
              <a:rPr lang="en-US" sz="1100" dirty="0"/>
              <a:t> no" centos@java.oleg-dp.cf "/bin/bash ~/start.sh"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4450" y="11430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617"/>
            <a:ext cx="5638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That works!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925"/>
            <a:ext cx="5467350" cy="5181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1095375"/>
            <a:ext cx="50768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175" y="0"/>
            <a:ext cx="10515600" cy="9588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Now we can see how </a:t>
            </a:r>
            <a:r>
              <a:rPr lang="en-US" sz="3200" dirty="0" err="1" smtClean="0"/>
              <a:t>Webhook</a:t>
            </a:r>
            <a:r>
              <a:rPr lang="en-US" sz="3200" dirty="0" smtClean="0"/>
              <a:t> works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38225"/>
            <a:ext cx="4324350" cy="4914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958850"/>
            <a:ext cx="5353050" cy="3962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1950" y="6403975"/>
            <a:ext cx="108394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scp</a:t>
            </a:r>
            <a:r>
              <a:rPr lang="en-US" sz="1100" dirty="0"/>
              <a:t> -o "</a:t>
            </a:r>
            <a:r>
              <a:rPr lang="en-US" sz="1100" dirty="0" err="1"/>
              <a:t>StrictHostKeyChecking</a:t>
            </a:r>
            <a:r>
              <a:rPr lang="en-US" sz="1100" dirty="0"/>
              <a:t> no" 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-r html/* centos@final.oleg-dp.cf:/var/www/final.oleg-dp.cf</a:t>
            </a:r>
          </a:p>
        </p:txBody>
      </p:sp>
    </p:spTree>
    <p:extLst>
      <p:ext uri="{BB962C8B-B14F-4D97-AF65-F5344CB8AC3E}">
        <p14:creationId xmlns:p14="http://schemas.microsoft.com/office/powerpoint/2010/main" val="239157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6675"/>
            <a:ext cx="5581651" cy="83502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Results of change repository!</a:t>
            </a:r>
            <a:endParaRPr lang="en-US" sz="24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4"/>
            <a:ext cx="6263837" cy="31242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3" y="66675"/>
            <a:ext cx="6057900" cy="6477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5261"/>
            <a:ext cx="4200525" cy="1724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00700"/>
            <a:ext cx="3209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793"/>
            <a:ext cx="10515600" cy="796925"/>
          </a:xfrm>
        </p:spPr>
        <p:txBody>
          <a:bodyPr>
            <a:noAutofit/>
          </a:bodyPr>
          <a:lstStyle/>
          <a:p>
            <a:r>
              <a:rPr lang="en-US" sz="2400" dirty="0"/>
              <a:t>And in the </a:t>
            </a:r>
            <a:r>
              <a:rPr lang="en-US" sz="2400" dirty="0" smtClean="0"/>
              <a:t>end, I ran early configured Docker Container on the remote host</a:t>
            </a:r>
            <a:endParaRPr lang="en-US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10444"/>
            <a:ext cx="3706748" cy="32853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040" y="5833270"/>
            <a:ext cx="8104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ssh</a:t>
            </a:r>
            <a:r>
              <a:rPr lang="en-US" sz="1200" dirty="0" smtClean="0"/>
              <a:t> </a:t>
            </a:r>
            <a:r>
              <a:rPr lang="en-US" sz="1200" dirty="0"/>
              <a:t>-o "</a:t>
            </a:r>
            <a:r>
              <a:rPr lang="en-US" sz="1200" dirty="0" err="1"/>
              <a:t>StrictHostKeyChecking</a:t>
            </a:r>
            <a:r>
              <a:rPr lang="en-US" sz="1200" dirty="0"/>
              <a:t> no" -</a:t>
            </a:r>
            <a:r>
              <a:rPr lang="en-US" sz="1200" dirty="0" err="1"/>
              <a:t>i</a:t>
            </a:r>
            <a:r>
              <a:rPr lang="en-US" sz="1200" dirty="0"/>
              <a:t> ~/.</a:t>
            </a:r>
            <a:r>
              <a:rPr lang="en-US" sz="1200" dirty="0" err="1"/>
              <a:t>ssh</a:t>
            </a:r>
            <a:r>
              <a:rPr lang="en-US" sz="1200" dirty="0"/>
              <a:t>/finaltask3.pem centos@final.oleg-dp.cf "</a:t>
            </a:r>
            <a:r>
              <a:rPr lang="en-US" sz="1200" dirty="0" err="1"/>
              <a:t>nohup</a:t>
            </a:r>
            <a:r>
              <a:rPr lang="en-US" sz="1200" dirty="0"/>
              <a:t> </a:t>
            </a:r>
            <a:r>
              <a:rPr lang="en-US" sz="1200" dirty="0" err="1"/>
              <a:t>docker</a:t>
            </a:r>
            <a:r>
              <a:rPr lang="en-US" sz="1200" dirty="0"/>
              <a:t> run -p 5555:5000 </a:t>
            </a:r>
            <a:r>
              <a:rPr lang="en-US" sz="1200" dirty="0" smtClean="0"/>
              <a:t>\ </a:t>
            </a:r>
            <a:r>
              <a:rPr lang="en-US" sz="1200" dirty="0" err="1" smtClean="0"/>
              <a:t>olegdp</a:t>
            </a:r>
            <a:r>
              <a:rPr lang="en-US" sz="1200" dirty="0" smtClean="0"/>
              <a:t>/</a:t>
            </a:r>
            <a:r>
              <a:rPr lang="en-US" sz="1200" dirty="0" err="1" smtClean="0"/>
              <a:t>myfirstapp:latest</a:t>
            </a:r>
            <a:r>
              <a:rPr lang="en-US" sz="1200" dirty="0" smtClean="0"/>
              <a:t> </a:t>
            </a:r>
            <a:r>
              <a:rPr lang="en-US" sz="1200" dirty="0"/>
              <a:t>&gt; /dev/null 2&gt;&amp;1 &amp;"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49" y="934244"/>
            <a:ext cx="4324350" cy="4400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83" y="934243"/>
            <a:ext cx="4144117" cy="27055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3952875"/>
            <a:ext cx="3800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3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075" y="365125"/>
            <a:ext cx="11525250" cy="19780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my </a:t>
            </a:r>
            <a:r>
              <a:rPr lang="en-US" sz="2400" dirty="0"/>
              <a:t>code location is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github.com/Oleg-dp/DevOps_online_Dnipro_2020Q42021Q1/tree/master/final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97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2403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Thank you very much!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9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431" y="139102"/>
            <a:ext cx="10515600" cy="125743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  <a:latin typeface="Bahnschrift" panose="020B0502040204020203" pitchFamily="34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echnologies used</a:t>
            </a:r>
            <a:endParaRPr lang="en-US" sz="48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704" y="1174854"/>
            <a:ext cx="3059289" cy="787346"/>
          </a:xfrm>
          <a:prstGeom prst="rect">
            <a:avLst/>
          </a:prstGeom>
        </p:spPr>
      </p:pic>
      <p:pic>
        <p:nvPicPr>
          <p:cNvPr id="2050" name="Picture 2" descr="Ansible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59" y="4038235"/>
            <a:ext cx="1124304" cy="13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ntos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559" y="1263923"/>
            <a:ext cx="1465086" cy="7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076" y="2571249"/>
            <a:ext cx="1858547" cy="108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820" y="4115541"/>
            <a:ext cx="1735055" cy="1125013"/>
          </a:xfrm>
          <a:prstGeom prst="rect">
            <a:avLst/>
          </a:prstGeom>
        </p:spPr>
      </p:pic>
      <p:pic>
        <p:nvPicPr>
          <p:cNvPr id="2064" name="Picture 16" descr="Спор за права на веб-сервер Nginx, созданный бывшими работниками Rambler,  вышел за пределы Росс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563" y="1259486"/>
            <a:ext cx="2310436" cy="10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43937" y="9036149"/>
            <a:ext cx="603443" cy="8622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654" y="4331911"/>
            <a:ext cx="938219" cy="8345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670195"/>
            <a:ext cx="1486102" cy="1112925"/>
          </a:xfrm>
          <a:prstGeom prst="rect">
            <a:avLst/>
          </a:prstGeom>
        </p:spPr>
      </p:pic>
      <p:pic>
        <p:nvPicPr>
          <p:cNvPr id="1028" name="Picture 4" descr="Bash, история команд | IT-блог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60" y="2779285"/>
            <a:ext cx="1275484" cy="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1105683"/>
            <a:ext cx="1866900" cy="5984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0492" y="2979490"/>
            <a:ext cx="2552700" cy="6800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0303" y="5579624"/>
            <a:ext cx="1380923" cy="694831"/>
          </a:xfrm>
          <a:prstGeom prst="rect">
            <a:avLst/>
          </a:prstGeom>
        </p:spPr>
      </p:pic>
      <p:pic>
        <p:nvPicPr>
          <p:cNvPr id="1032" name="Picture 8" descr="protecting sensitive data in dock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43" y="3925870"/>
            <a:ext cx="1936102" cy="1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loy Python Flask App on Heroku แบบง่าย ๆ | by Shinonome Nano | Medium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209" y="4298365"/>
            <a:ext cx="1551966" cy="86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2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698903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nfrastructure </a:t>
            </a:r>
            <a:r>
              <a:rPr lang="en-US" dirty="0"/>
              <a:t>scheme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912738"/>
            <a:ext cx="8553450" cy="59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Intent </a:t>
            </a:r>
            <a:r>
              <a:rPr lang="en-US" dirty="0">
                <a:solidFill>
                  <a:srgbClr val="FF0000"/>
                </a:solidFill>
              </a:rPr>
              <a:t>of my project is create my infrastructure just a click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Implementation plan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Configure A records of DNS server to my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fqdn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sites: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final.oleg-dp.cf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jenkins.oleg-dp.cf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4"/>
              </a:rPr>
              <a:t>java.oleg-dp.cf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Allocate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3 Elastic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IP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address for each instance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Installing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terraform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on local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Ubuntu Linux machine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Writing code for building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in Terraform on Aws (</a:t>
            </a:r>
            <a:r>
              <a:rPr lang="en-US" sz="1900" i="1" dirty="0">
                <a:solidFill>
                  <a:srgbClr val="FF0000"/>
                </a:solidFill>
              </a:rPr>
              <a:t>For example, some software will be installed by terraform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for Jenkins 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in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Front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End instances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Auto deploy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with SSL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Lets`Encrypt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Certificates on each site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Logon to Jenkins and check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jobs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Run Job for Java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APP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deploy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Looking at the Front End and check it working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24900" cy="2647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7950"/>
            <a:ext cx="61912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</a:t>
            </a:r>
            <a:r>
              <a:rPr lang="en-US" dirty="0" smtClean="0">
                <a:latin typeface="Bahnschrift" panose="020B0502040204020203" pitchFamily="34" charset="0"/>
              </a:rPr>
              <a:t>rogress </a:t>
            </a:r>
            <a:r>
              <a:rPr lang="en-US" dirty="0">
                <a:latin typeface="Bahnschrift" panose="020B0502040204020203" pitchFamily="34" charset="0"/>
              </a:rPr>
              <a:t>of deployment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09625"/>
            <a:ext cx="7505700" cy="2905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67150"/>
            <a:ext cx="8943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10675" cy="2838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83724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" y="1971675"/>
            <a:ext cx="7277100" cy="1924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895725"/>
            <a:ext cx="9001125" cy="29622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086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0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0"/>
            <a:ext cx="10515600" cy="587375"/>
          </a:xfrm>
        </p:spPr>
        <p:txBody>
          <a:bodyPr>
            <a:noAutofit/>
          </a:bodyPr>
          <a:lstStyle/>
          <a:p>
            <a:r>
              <a:rPr lang="en-US" sz="2400" dirty="0"/>
              <a:t>There are we can see how works SSL Certificate on all instances, deployed by </a:t>
            </a:r>
            <a:r>
              <a:rPr lang="en-US" sz="2400" dirty="0" err="1"/>
              <a:t>ansible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501650"/>
            <a:ext cx="4301648" cy="340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501650"/>
            <a:ext cx="4562475" cy="29432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3810000"/>
            <a:ext cx="4248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0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239</Words>
  <Application>Microsoft Office PowerPoint</Application>
  <PresentationFormat>Широкоэкранный</PresentationFormat>
  <Paragraphs>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Algerian</vt:lpstr>
      <vt:lpstr>Arial</vt:lpstr>
      <vt:lpstr>Bahnschrift</vt:lpstr>
      <vt:lpstr>Calibri</vt:lpstr>
      <vt:lpstr>Calibri Light</vt:lpstr>
      <vt:lpstr>Тема Office</vt:lpstr>
      <vt:lpstr> Final Project: Simple CI/CD presentation</vt:lpstr>
      <vt:lpstr>Technologies used</vt:lpstr>
      <vt:lpstr>Infrastructure scheme</vt:lpstr>
      <vt:lpstr>Intent of my project is create my infrastructure just a click </vt:lpstr>
      <vt:lpstr>Презентация PowerPoint</vt:lpstr>
      <vt:lpstr>Progress of deployment</vt:lpstr>
      <vt:lpstr>Презентация PowerPoint</vt:lpstr>
      <vt:lpstr>Презентация PowerPoint</vt:lpstr>
      <vt:lpstr>There are we can see how works SSL Certificate on all instances, deployed by ansible</vt:lpstr>
      <vt:lpstr>All instances is works !</vt:lpstr>
      <vt:lpstr>Презентация PowerPoint</vt:lpstr>
      <vt:lpstr>That works!</vt:lpstr>
      <vt:lpstr>Now we can see how Webhook works</vt:lpstr>
      <vt:lpstr>Results of change repository!</vt:lpstr>
      <vt:lpstr>And in the end, I ran early configured Docker Container on the remote host</vt:lpstr>
      <vt:lpstr>All my code location is:  https://github.com/Oleg-dp/DevOps_online_Dnipro_2020Q42021Q1/tree/master/final 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60</cp:revision>
  <dcterms:created xsi:type="dcterms:W3CDTF">2021-03-12T18:16:20Z</dcterms:created>
  <dcterms:modified xsi:type="dcterms:W3CDTF">2021-03-22T18:15:48Z</dcterms:modified>
</cp:coreProperties>
</file>