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1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2" r:id="rId16"/>
    <p:sldId id="277" r:id="rId17"/>
    <p:sldId id="278" r:id="rId18"/>
    <p:sldId id="276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9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6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7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0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1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5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5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4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7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3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2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7CE15-6D4E-43FC-A92C-42DA02A5558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8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leg-dp/spring-petclinic" TargetMode="External"/><Relationship Id="rId2" Type="http://schemas.openxmlformats.org/officeDocument/2006/relationships/hyperlink" Target="https://github.com/Oleg-dp/DevOps_online_Dnipro_2020Q42021Q1/tree/master/fast-final-projec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.oleg-dp.cf/" TargetMode="External"/><Relationship Id="rId2" Type="http://schemas.openxmlformats.org/officeDocument/2006/relationships/hyperlink" Target="https://final.oleg-dp.cf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leg-dp/DevOps_online_Dnipro_2020Q42021Q1/tree/master/fast-final-projec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1491" y="99752"/>
            <a:ext cx="9144000" cy="17622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C000"/>
                </a:solidFill>
                <a:latin typeface="Baskerville Old Face" panose="02020602080505020303" pitchFamily="18" charset="0"/>
              </a:rPr>
              <a:t>Fast-lab Final Project:</a:t>
            </a:r>
            <a:br>
              <a:rPr lang="en-US" dirty="0" smtClean="0">
                <a:solidFill>
                  <a:srgbClr val="FFC000"/>
                </a:solidFill>
                <a:latin typeface="Baskerville Old Face" panose="02020602080505020303" pitchFamily="18" charset="0"/>
              </a:rPr>
            </a:br>
            <a:r>
              <a:rPr lang="en-US" dirty="0" smtClean="0">
                <a:solidFill>
                  <a:srgbClr val="FFC000"/>
                </a:solidFill>
                <a:latin typeface="Baskerville Old Face" panose="02020602080505020303" pitchFamily="18" charset="0"/>
              </a:rPr>
              <a:t>Simple CI/CD presentation</a:t>
            </a:r>
            <a:endParaRPr lang="en-US" dirty="0">
              <a:solidFill>
                <a:srgbClr val="FFC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7164" y="5606169"/>
            <a:ext cx="9144000" cy="901930"/>
          </a:xfrm>
        </p:spPr>
        <p:txBody>
          <a:bodyPr/>
          <a:lstStyle/>
          <a:p>
            <a:r>
              <a:rPr lang="en-US" dirty="0" smtClean="0"/>
              <a:t>SNIEOSIKOV OLEH</a:t>
            </a:r>
          </a:p>
          <a:p>
            <a:r>
              <a:rPr lang="en-US" dirty="0" err="1" smtClean="0"/>
              <a:t>Epam</a:t>
            </a:r>
            <a:r>
              <a:rPr lang="en-US" dirty="0" smtClean="0"/>
              <a:t> - DevOps_online_Dnipro_2020Q42021Q1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964" y="2210110"/>
            <a:ext cx="62484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8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775" y="0"/>
            <a:ext cx="10515600" cy="587375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There are we can see </a:t>
            </a:r>
            <a:r>
              <a:rPr lang="en-US" sz="2400" dirty="0" smtClean="0"/>
              <a:t>that </a:t>
            </a:r>
            <a:r>
              <a:rPr lang="en-US" sz="2400" dirty="0" err="1" smtClean="0"/>
              <a:t>Instanses</a:t>
            </a:r>
            <a:r>
              <a:rPr lang="en-US" sz="2400" dirty="0" smtClean="0"/>
              <a:t> is up </a:t>
            </a:r>
            <a:r>
              <a:rPr lang="en-US" sz="2400" dirty="0" smtClean="0"/>
              <a:t>and </a:t>
            </a:r>
            <a:r>
              <a:rPr lang="en-US" sz="2400" dirty="0" smtClean="0"/>
              <a:t>how </a:t>
            </a:r>
            <a:r>
              <a:rPr lang="en-US" sz="2400" dirty="0"/>
              <a:t>works SSL Certificate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</a:t>
            </a:r>
            <a:r>
              <a:rPr lang="en-US" sz="2400" dirty="0"/>
              <a:t>all instances, deployed by </a:t>
            </a:r>
            <a:r>
              <a:rPr lang="en-US" sz="2400" dirty="0" err="1"/>
              <a:t>ansible</a:t>
            </a:r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87375"/>
            <a:ext cx="3956858" cy="331537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942571"/>
            <a:ext cx="3887239" cy="29154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213" y="3788839"/>
            <a:ext cx="3746615" cy="306916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213" y="587375"/>
            <a:ext cx="3864274" cy="280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4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46171" y="103313"/>
            <a:ext cx="407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Let's </a:t>
            </a:r>
            <a:r>
              <a:rPr lang="en-US" dirty="0" smtClean="0"/>
              <a:t>login to Jenkins and  look to pipeline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031"/>
            <a:ext cx="5491885" cy="348708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491" y="636031"/>
            <a:ext cx="2207116" cy="31370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913" y="1035041"/>
            <a:ext cx="3196027" cy="43589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23112"/>
            <a:ext cx="3327429" cy="257150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8916" y="4691971"/>
            <a:ext cx="4271689" cy="189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4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7105" y="66501"/>
            <a:ext cx="439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Let's go to </a:t>
            </a:r>
            <a:r>
              <a:rPr lang="en-US" dirty="0" err="1"/>
              <a:t>github</a:t>
            </a:r>
            <a:r>
              <a:rPr lang="en-US" dirty="0"/>
              <a:t> and make a change in code</a:t>
            </a:r>
            <a:endParaRPr lang="uk-UA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35833"/>
            <a:ext cx="5882651" cy="499237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77" y="5600958"/>
            <a:ext cx="2282985" cy="120196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373" y="709151"/>
            <a:ext cx="4289369" cy="452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7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9175" y="0"/>
            <a:ext cx="10515600" cy="490451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Here we can see deployment progress</a:t>
            </a:r>
            <a:endParaRPr lang="en-US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4" y="412258"/>
            <a:ext cx="4704317" cy="279645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163" y="490451"/>
            <a:ext cx="6341936" cy="236603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506" y="3707823"/>
            <a:ext cx="87534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237018" cy="2507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7975"/>
            <a:ext cx="3119784" cy="198000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87978"/>
            <a:ext cx="2486338" cy="229415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8301" y="-3211"/>
            <a:ext cx="3649983" cy="296254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8300" y="3056616"/>
            <a:ext cx="3094413" cy="2911922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4808" y="-3211"/>
            <a:ext cx="3746433" cy="534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3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829" y="803092"/>
            <a:ext cx="6170554" cy="60549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80064" y="207818"/>
            <a:ext cx="263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It works!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793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73731" y="119949"/>
            <a:ext cx="377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Lets do once more change in GitHub</a:t>
            </a:r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77150"/>
            <a:ext cx="4181302" cy="165876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5911"/>
            <a:ext cx="1533525" cy="4572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93112"/>
            <a:ext cx="2726575" cy="177001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7769" y="577151"/>
            <a:ext cx="4826231" cy="14948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551378"/>
            <a:ext cx="2570801" cy="164991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7768" y="2072002"/>
            <a:ext cx="4930321" cy="1951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78582" y="4044145"/>
            <a:ext cx="2723197" cy="266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2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80064" y="0"/>
            <a:ext cx="263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 a few more times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0649"/>
            <a:ext cx="1480712" cy="117683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712" y="510648"/>
            <a:ext cx="1378865" cy="117176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577" y="510648"/>
            <a:ext cx="1402891" cy="117176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2469" y="510648"/>
            <a:ext cx="1440062" cy="117723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1682411"/>
            <a:ext cx="6033752" cy="517558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2531" y="510649"/>
            <a:ext cx="1483840" cy="117176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6371" y="0"/>
            <a:ext cx="5040457" cy="497432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56023" y="3960493"/>
            <a:ext cx="4535978" cy="281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6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506" y="224083"/>
            <a:ext cx="11525250" cy="131237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All my </a:t>
            </a:r>
            <a:r>
              <a:rPr lang="en-US" sz="2400" dirty="0"/>
              <a:t>code location is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2"/>
              </a:rPr>
              <a:t>https://github.com/Oleg-dp/DevOps_online_Dnipro_2020Q42021Q1/tree/master/fast-final-project</a:t>
            </a:r>
            <a:endParaRPr lang="en-US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7506" y="1686444"/>
            <a:ext cx="115048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Location of my fork </a:t>
            </a:r>
            <a:r>
              <a:rPr lang="en-US" dirty="0" err="1" smtClean="0"/>
              <a:t>Petclinic</a:t>
            </a:r>
            <a:r>
              <a:rPr lang="en-US" dirty="0" smtClean="0"/>
              <a:t> 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3"/>
              </a:rPr>
              <a:t>https://github.com/Oleg-dp/spring-petclinic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7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39" y="0"/>
            <a:ext cx="8830091" cy="662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9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-41838"/>
            <a:ext cx="10515600" cy="1257435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00B050"/>
                </a:solidFill>
                <a:latin typeface="Bahnschrift" panose="020B0502040204020203" pitchFamily="34" charset="0"/>
              </a:rPr>
              <a:t>T</a:t>
            </a:r>
            <a:r>
              <a:rPr lang="en-US" sz="48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echnologies used</a:t>
            </a:r>
            <a:endParaRPr lang="en-US" sz="4800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pic>
        <p:nvPicPr>
          <p:cNvPr id="2050" name="Picture 2" descr="Ansible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777" y="2805030"/>
            <a:ext cx="1215468" cy="149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entos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09" y="1692084"/>
            <a:ext cx="1465086" cy="75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1430" y="5078116"/>
            <a:ext cx="1858547" cy="108826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016" y="2965048"/>
            <a:ext cx="2480903" cy="1608622"/>
          </a:xfrm>
          <a:prstGeom prst="rect">
            <a:avLst/>
          </a:prstGeom>
        </p:spPr>
      </p:pic>
      <p:pic>
        <p:nvPicPr>
          <p:cNvPr id="2064" name="Picture 16" descr="Спор за права на веб-сервер Nginx, созданный бывшими работниками Rambler,  вышел за пределы России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396" y="1105683"/>
            <a:ext cx="2310436" cy="104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43937" y="9036149"/>
            <a:ext cx="603443" cy="862277"/>
          </a:xfrm>
          <a:prstGeom prst="rect">
            <a:avLst/>
          </a:prstGeom>
        </p:spPr>
      </p:pic>
      <p:pic>
        <p:nvPicPr>
          <p:cNvPr id="1028" name="Picture 4" descr="Bash, история команд | IT-блог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094" y="6166380"/>
            <a:ext cx="649738" cy="45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151" y="1085899"/>
            <a:ext cx="1866900" cy="59843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2418" y="5972767"/>
            <a:ext cx="1582268" cy="421506"/>
          </a:xfrm>
          <a:prstGeom prst="rect">
            <a:avLst/>
          </a:prstGeom>
        </p:spPr>
      </p:pic>
      <p:pic>
        <p:nvPicPr>
          <p:cNvPr id="1032" name="Picture 8" descr="protecting sensitive data in docker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213" y="4865959"/>
            <a:ext cx="2172454" cy="185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77888" y="1186285"/>
            <a:ext cx="3870305" cy="1153943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37852" y="2998670"/>
            <a:ext cx="1976003" cy="1910903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55313" y="2590352"/>
            <a:ext cx="2141079" cy="262173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16095" y="1692084"/>
            <a:ext cx="1006505" cy="75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2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625" y="0"/>
            <a:ext cx="10515600" cy="698903"/>
          </a:xfrm>
        </p:spPr>
        <p:txBody>
          <a:bodyPr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nfrastructure </a:t>
            </a:r>
            <a:r>
              <a:rPr lang="en-US" dirty="0"/>
              <a:t>scheme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21" y="698903"/>
            <a:ext cx="968692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Purpose </a:t>
            </a:r>
            <a:r>
              <a:rPr lang="en-US" dirty="0">
                <a:solidFill>
                  <a:srgbClr val="FF0000"/>
                </a:solidFill>
              </a:rPr>
              <a:t>of my project is </a:t>
            </a:r>
            <a:r>
              <a:rPr lang="en-US" dirty="0" smtClean="0">
                <a:solidFill>
                  <a:srgbClr val="FF0000"/>
                </a:solidFill>
              </a:rPr>
              <a:t>to create </a:t>
            </a:r>
            <a:r>
              <a:rPr lang="en-US" dirty="0">
                <a:solidFill>
                  <a:srgbClr val="FF0000"/>
                </a:solidFill>
              </a:rPr>
              <a:t>my infrastructure just a click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Implementation plan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Configure A records of DNS server to my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fqdn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sites:</a:t>
            </a:r>
            <a:b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hlinkClick r:id="rId2"/>
              </a:rPr>
              <a:t>jenkins.sneo.cf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hlinkClick r:id="rId3"/>
              </a:rPr>
              <a:t>petclinic.sneo.cf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Allocate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and reserve 2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External IP addresses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for each instance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Install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terraform and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ansible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on local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Ubuntu Linux machine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Write a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code for building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infrastructure in Terraform on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GCP.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Code location: </a:t>
            </a:r>
            <a:r>
              <a:rPr lang="en-US" sz="2100" dirty="0">
                <a:solidFill>
                  <a:schemeClr val="accent4">
                    <a:lumMod val="50000"/>
                  </a:schemeClr>
                </a:solidFill>
                <a:hlinkClick r:id="rId4"/>
              </a:rPr>
              <a:t>https://github.com/Oleg-dp/DevOps_online_Dnipro_2020Q42021Q1/tree/master/fast-final-project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Prepare needed configuration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in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Ansible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for Jenkins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hlinkClick r:id="rId2"/>
              </a:rPr>
              <a:t>jenkins.sneo.cf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Prepare needed configuration in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Ansible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for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Production instance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hlinkClick r:id="rId3"/>
              </a:rPr>
              <a:t>petclinic.sneo.cf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Auto deploy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infrastructure with SSL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Lets`Encrypt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 Certificates on each site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Logon to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Jenkins and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check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jobs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Run Job</a:t>
            </a:r>
            <a:endParaRPr lang="ru-RU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Looking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at the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Prod</a:t>
            </a:r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and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check it working capacity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7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7" y="72998"/>
            <a:ext cx="7217431" cy="205506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7900"/>
            <a:ext cx="93916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3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6826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P</a:t>
            </a:r>
            <a:r>
              <a:rPr lang="en-US" dirty="0" smtClean="0">
                <a:latin typeface="Bahnschrift" panose="020B0502040204020203" pitchFamily="34" charset="0"/>
              </a:rPr>
              <a:t>rogress </a:t>
            </a:r>
            <a:r>
              <a:rPr lang="en-US" dirty="0">
                <a:latin typeface="Bahnschrift" panose="020B0502040204020203" pitchFamily="34" charset="0"/>
              </a:rPr>
              <a:t>of deployment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2024"/>
            <a:ext cx="12197095" cy="548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68691" cy="402148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8922"/>
            <a:ext cx="9362123" cy="281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4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390903" y="0"/>
            <a:ext cx="5279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Setup</a:t>
            </a:r>
            <a:r>
              <a:rPr lang="uk-UA" dirty="0" smtClean="0"/>
              <a:t> </a:t>
            </a:r>
            <a:r>
              <a:rPr lang="en-US" dirty="0" smtClean="0"/>
              <a:t>created </a:t>
            </a:r>
            <a:r>
              <a:rPr lang="en-US" b="1" dirty="0" smtClean="0"/>
              <a:t>VM </a:t>
            </a:r>
            <a:r>
              <a:rPr lang="en-US" b="1" dirty="0"/>
              <a:t>instances </a:t>
            </a:r>
            <a:r>
              <a:rPr lang="uk-UA" dirty="0" err="1" smtClean="0"/>
              <a:t>by</a:t>
            </a:r>
            <a:r>
              <a:rPr lang="uk-UA" dirty="0" smtClean="0"/>
              <a:t> </a:t>
            </a:r>
            <a:r>
              <a:rPr lang="uk-UA" dirty="0" err="1"/>
              <a:t>ansible</a:t>
            </a:r>
            <a:r>
              <a:rPr lang="uk-UA" dirty="0"/>
              <a:t> </a:t>
            </a:r>
            <a:r>
              <a:rPr lang="uk-UA" dirty="0" err="1"/>
              <a:t>software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43921"/>
            <a:ext cx="7583258" cy="256840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374209"/>
            <a:ext cx="7583259" cy="140485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40949"/>
            <a:ext cx="7583259" cy="181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0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0" y="0"/>
            <a:ext cx="5334000" cy="4921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All instances </a:t>
            </a:r>
            <a:r>
              <a:rPr lang="en-US" dirty="0" smtClean="0"/>
              <a:t>is up 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2124"/>
            <a:ext cx="4987636" cy="493008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447" y="570980"/>
            <a:ext cx="4962786" cy="440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5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114</Words>
  <Application>Microsoft Office PowerPoint</Application>
  <PresentationFormat>Широкоэкранный</PresentationFormat>
  <Paragraphs>29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Bahnschrift</vt:lpstr>
      <vt:lpstr>Baskerville Old Face</vt:lpstr>
      <vt:lpstr>Calibri</vt:lpstr>
      <vt:lpstr>Calibri Light</vt:lpstr>
      <vt:lpstr>Тема Office</vt:lpstr>
      <vt:lpstr> Fast-lab Final Project: Simple CI/CD presentation</vt:lpstr>
      <vt:lpstr>Technologies used</vt:lpstr>
      <vt:lpstr>Infrastructure scheme</vt:lpstr>
      <vt:lpstr>Purpose of my project is to create my infrastructure just a click </vt:lpstr>
      <vt:lpstr>Презентация PowerPoint</vt:lpstr>
      <vt:lpstr>Progress of deployment</vt:lpstr>
      <vt:lpstr>Презентация PowerPoint</vt:lpstr>
      <vt:lpstr>Презентация PowerPoint</vt:lpstr>
      <vt:lpstr>All instances is up !</vt:lpstr>
      <vt:lpstr>There are we can see that Instanses is up and how works SSL Certificate  on all instances, deployed by ansible</vt:lpstr>
      <vt:lpstr>Презентация PowerPoint</vt:lpstr>
      <vt:lpstr>Презентация PowerPoint</vt:lpstr>
      <vt:lpstr>Here we can see deployment progress</vt:lpstr>
      <vt:lpstr>Презентация PowerPoint</vt:lpstr>
      <vt:lpstr>Презентация PowerPoint</vt:lpstr>
      <vt:lpstr>Презентация PowerPoint</vt:lpstr>
      <vt:lpstr>Презентация PowerPoint</vt:lpstr>
      <vt:lpstr>All my code location is:  https://github.com/Oleg-dp/DevOps_online_Dnipro_2020Q42021Q1/tree/master/fast-final-project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</dc:creator>
  <cp:lastModifiedBy>Oleh Snieosikov</cp:lastModifiedBy>
  <cp:revision>110</cp:revision>
  <dcterms:created xsi:type="dcterms:W3CDTF">2021-03-12T18:16:20Z</dcterms:created>
  <dcterms:modified xsi:type="dcterms:W3CDTF">2021-07-09T12:22:19Z</dcterms:modified>
</cp:coreProperties>
</file>