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7" r:id="rId17"/>
    <p:sldId id="278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E15-6D4E-43FC-A92C-42DA02A5558B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-dp/spring-petclinic" TargetMode="External"/><Relationship Id="rId2" Type="http://schemas.openxmlformats.org/officeDocument/2006/relationships/hyperlink" Target="https://github.com/Oleg-dp/DevOps_online_Dnipro_2020Q42021Q1/tree/master/fast-final-proje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leg-dp.cf/" TargetMode="External"/><Relationship Id="rId2" Type="http://schemas.openxmlformats.org/officeDocument/2006/relationships/hyperlink" Target="https://final.oleg-dp.c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91" y="99752"/>
            <a:ext cx="9144000" cy="1762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Fast-lab Final </a:t>
            </a: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Project:</a:t>
            </a:r>
            <a:b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Simple CI/CD presentation</a:t>
            </a:r>
            <a:endParaRPr lang="en-US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164" y="5606169"/>
            <a:ext cx="9144000" cy="901930"/>
          </a:xfrm>
        </p:spPr>
        <p:txBody>
          <a:bodyPr/>
          <a:lstStyle/>
          <a:p>
            <a:r>
              <a:rPr lang="en-US" dirty="0" smtClean="0"/>
              <a:t>SNIEOSIKOV OLEH</a:t>
            </a:r>
          </a:p>
          <a:p>
            <a:r>
              <a:rPr lang="en-US" dirty="0" err="1" smtClean="0"/>
              <a:t>Epam</a:t>
            </a:r>
            <a:r>
              <a:rPr lang="en-US" dirty="0" smtClean="0"/>
              <a:t> - DevOps_online_Dnipro_2020Q42021Q1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64" y="221011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3340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All instances work 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124"/>
            <a:ext cx="4987636" cy="49300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47" y="570980"/>
            <a:ext cx="4962786" cy="44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6171" y="103313"/>
            <a:ext cx="407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</a:t>
            </a:r>
            <a:r>
              <a:rPr lang="en-US" dirty="0" smtClean="0"/>
              <a:t>login to Jenkins and  look to pipeline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031"/>
            <a:ext cx="5491885" cy="34870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91" y="636031"/>
            <a:ext cx="2207116" cy="31370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913" y="1035041"/>
            <a:ext cx="3196027" cy="43589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23112"/>
            <a:ext cx="3327429" cy="257150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916" y="4691971"/>
            <a:ext cx="4271689" cy="18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7105" y="66501"/>
            <a:ext cx="43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go to </a:t>
            </a:r>
            <a:r>
              <a:rPr lang="en-US" dirty="0" err="1"/>
              <a:t>github</a:t>
            </a:r>
            <a:r>
              <a:rPr lang="en-US" dirty="0"/>
              <a:t> and make a change in code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35833"/>
            <a:ext cx="5882651" cy="49923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77" y="5600958"/>
            <a:ext cx="2282985" cy="120196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3" y="709151"/>
            <a:ext cx="4289369" cy="45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175" y="0"/>
            <a:ext cx="10515600" cy="49045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Here </a:t>
            </a:r>
            <a:r>
              <a:rPr lang="en-US" sz="2800" dirty="0" smtClean="0"/>
              <a:t>we can see </a:t>
            </a:r>
            <a:r>
              <a:rPr lang="en-US" sz="2800" dirty="0" smtClean="0"/>
              <a:t>deployment progress</a:t>
            </a:r>
            <a:endParaRPr lang="en-US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" y="412258"/>
            <a:ext cx="4704317" cy="27964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63" y="490451"/>
            <a:ext cx="6341936" cy="23660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06" y="3707823"/>
            <a:ext cx="87534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237018" cy="2507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75"/>
            <a:ext cx="3119784" cy="19800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7978"/>
            <a:ext cx="2486338" cy="229415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301" y="-3211"/>
            <a:ext cx="3649983" cy="296254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300" y="3056616"/>
            <a:ext cx="3094413" cy="291192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808" y="-3211"/>
            <a:ext cx="3746433" cy="53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29" y="803092"/>
            <a:ext cx="6170554" cy="6054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80064" y="207818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works!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73731" y="119949"/>
            <a:ext cx="37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Lets do once more change in GitHub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77150"/>
            <a:ext cx="4181302" cy="16587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5911"/>
            <a:ext cx="1533525" cy="457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3112"/>
            <a:ext cx="2726575" cy="17700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769" y="577151"/>
            <a:ext cx="4826231" cy="14948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51378"/>
            <a:ext cx="2570801" cy="16499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768" y="2072002"/>
            <a:ext cx="4930321" cy="1951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8582" y="4044145"/>
            <a:ext cx="2723197" cy="2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80064" y="0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a few more times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649"/>
            <a:ext cx="1480712" cy="11768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12" y="510648"/>
            <a:ext cx="1378865" cy="11717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577" y="510648"/>
            <a:ext cx="1402891" cy="11717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69" y="510648"/>
            <a:ext cx="1440062" cy="1177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682411"/>
            <a:ext cx="6033752" cy="51755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531" y="510649"/>
            <a:ext cx="1483840" cy="11717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6371" y="0"/>
            <a:ext cx="5040457" cy="49743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6023" y="3960493"/>
            <a:ext cx="4535978" cy="28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06" y="224083"/>
            <a:ext cx="11525250" cy="131237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All my </a:t>
            </a:r>
            <a:r>
              <a:rPr lang="en-US" sz="2400" dirty="0"/>
              <a:t>code location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https://github.com/Oleg-dp/DevOps_online_Dnipro_2020Q42021Q1/tree/master/fast-final-project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506" y="1686444"/>
            <a:ext cx="11504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 of my </a:t>
            </a:r>
            <a:r>
              <a:rPr lang="en-US" dirty="0" smtClean="0"/>
              <a:t>fork </a:t>
            </a:r>
            <a:r>
              <a:rPr lang="en-US" dirty="0" err="1" smtClean="0"/>
              <a:t>Petclinic</a:t>
            </a:r>
            <a:r>
              <a:rPr lang="en-US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https://github.com/Oleg-dp/spring-petclinic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799" y="1587731"/>
            <a:ext cx="10515600" cy="307233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Thank you very much!</a:t>
            </a:r>
            <a:endParaRPr lang="en-US" sz="80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41838"/>
            <a:ext cx="10515600" cy="125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Bahnschrift" panose="020B0502040204020203" pitchFamily="34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echnologies used</a:t>
            </a:r>
            <a:endParaRPr lang="en-US" sz="48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77" y="2805030"/>
            <a:ext cx="1215468" cy="14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os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9" y="1692084"/>
            <a:ext cx="1465086" cy="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30" y="5078116"/>
            <a:ext cx="1858547" cy="108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016" y="2965048"/>
            <a:ext cx="2480903" cy="1608622"/>
          </a:xfrm>
          <a:prstGeom prst="rect">
            <a:avLst/>
          </a:prstGeom>
        </p:spPr>
      </p:pic>
      <p:pic>
        <p:nvPicPr>
          <p:cNvPr id="2064" name="Picture 16" descr="Спор за права на веб-сервер Nginx, созданный бывшими работниками Rambler,  вышел за пределы Росси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96" y="1105683"/>
            <a:ext cx="2310436" cy="1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937" y="9036149"/>
            <a:ext cx="603443" cy="862277"/>
          </a:xfrm>
          <a:prstGeom prst="rect">
            <a:avLst/>
          </a:prstGeom>
        </p:spPr>
      </p:pic>
      <p:pic>
        <p:nvPicPr>
          <p:cNvPr id="1028" name="Picture 4" descr="Bash, история команд | IT-блог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094" y="6166380"/>
            <a:ext cx="649738" cy="4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151" y="1085899"/>
            <a:ext cx="1866900" cy="5984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418" y="5972767"/>
            <a:ext cx="1582268" cy="421506"/>
          </a:xfrm>
          <a:prstGeom prst="rect">
            <a:avLst/>
          </a:prstGeom>
        </p:spPr>
      </p:pic>
      <p:pic>
        <p:nvPicPr>
          <p:cNvPr id="1032" name="Picture 8" descr="protecting sensitive data in dock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213" y="4865959"/>
            <a:ext cx="2172454" cy="18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7888" y="1186285"/>
            <a:ext cx="3870305" cy="115394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7852" y="2998670"/>
            <a:ext cx="1976003" cy="191090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5313" y="2590352"/>
            <a:ext cx="2141079" cy="26217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16095" y="1692084"/>
            <a:ext cx="1006505" cy="7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69890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scheme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1" y="698903"/>
            <a:ext cx="96869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Purpose </a:t>
            </a:r>
            <a:r>
              <a:rPr lang="en-US" dirty="0">
                <a:solidFill>
                  <a:srgbClr val="FF0000"/>
                </a:solidFill>
              </a:rPr>
              <a:t>of my project is </a:t>
            </a:r>
            <a:r>
              <a:rPr lang="en-US" dirty="0" smtClean="0">
                <a:solidFill>
                  <a:srgbClr val="FF0000"/>
                </a:solidFill>
              </a:rPr>
              <a:t>to create </a:t>
            </a:r>
            <a:r>
              <a:rPr lang="en-US" dirty="0">
                <a:solidFill>
                  <a:srgbClr val="FF0000"/>
                </a:solidFill>
              </a:rPr>
              <a:t>my infrastructure just a click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Implementation plan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Configure A records of DNS server to my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fqdn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sites: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jenkins.oleg-dp.cf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petclinic.oleg-dp.cf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Allocate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External IP addresses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each 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Installing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terraform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on 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Ubuntu Linux machine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Writing code for building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in Terraform 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GCP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en-US" sz="1900" i="1" dirty="0">
                <a:solidFill>
                  <a:srgbClr val="FF0000"/>
                </a:solidFill>
              </a:rPr>
              <a:t>For example, some software will be </a:t>
            </a:r>
            <a:r>
              <a:rPr lang="en-US" sz="1900" i="1" dirty="0" smtClean="0">
                <a:solidFill>
                  <a:srgbClr val="FF0000"/>
                </a:solidFill>
              </a:rPr>
              <a:t>installed by </a:t>
            </a:r>
            <a:r>
              <a:rPr lang="en-US" sz="1900" i="1" dirty="0">
                <a:solidFill>
                  <a:srgbClr val="FF0000"/>
                </a:solidFill>
              </a:rPr>
              <a:t>terraform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).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Code location: </a:t>
            </a:r>
            <a:r>
              <a:rPr lang="en-US" sz="1300" dirty="0">
                <a:solidFill>
                  <a:schemeClr val="accent4">
                    <a:lumMod val="50000"/>
                  </a:schemeClr>
                </a:solidFill>
              </a:rPr>
              <a:t>https://github.com/Oleg-dp/DevOps_online_Dnipro_2020Q42021Q1/tree/master/fast-final-project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for Jenkins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Auto deploy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with SSL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Lets`Encrypt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Certificates on each site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Logon to Jenkins and check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Run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</a:t>
            </a:r>
            <a:endParaRPr lang="ru-RU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Looking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at the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Prod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check it working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" y="72998"/>
            <a:ext cx="7217431" cy="20550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900"/>
            <a:ext cx="93916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rogress </a:t>
            </a:r>
            <a:r>
              <a:rPr lang="en-US" dirty="0">
                <a:latin typeface="Bahnschrift" panose="020B0502040204020203" pitchFamily="34" charset="0"/>
              </a:rPr>
              <a:t>of deployment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024"/>
            <a:ext cx="12197095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8691" cy="40214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922"/>
            <a:ext cx="9362123" cy="28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90903" y="0"/>
            <a:ext cx="5279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</a:t>
            </a:r>
            <a:r>
              <a:rPr lang="uk-UA" dirty="0" smtClean="0"/>
              <a:t> </a:t>
            </a:r>
            <a:r>
              <a:rPr lang="en-US" dirty="0" smtClean="0"/>
              <a:t>created </a:t>
            </a:r>
            <a:r>
              <a:rPr lang="en-US" b="1" dirty="0" smtClean="0"/>
              <a:t>VM </a:t>
            </a:r>
            <a:r>
              <a:rPr lang="en-US" b="1" dirty="0"/>
              <a:t>instances </a:t>
            </a:r>
            <a:r>
              <a:rPr lang="uk-UA" dirty="0" err="1" smtClean="0"/>
              <a:t>by</a:t>
            </a:r>
            <a:r>
              <a:rPr lang="uk-UA" dirty="0" smtClean="0"/>
              <a:t> </a:t>
            </a:r>
            <a:r>
              <a:rPr lang="uk-UA" dirty="0" err="1"/>
              <a:t>ansible</a:t>
            </a:r>
            <a:r>
              <a:rPr lang="uk-UA" dirty="0"/>
              <a:t> </a:t>
            </a:r>
            <a:r>
              <a:rPr lang="uk-UA" dirty="0" err="1"/>
              <a:t>software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3921"/>
            <a:ext cx="7583258" cy="25684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374209"/>
            <a:ext cx="7583259" cy="140485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0949"/>
            <a:ext cx="7583259" cy="18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587375"/>
          </a:xfrm>
        </p:spPr>
        <p:txBody>
          <a:bodyPr>
            <a:noAutofit/>
          </a:bodyPr>
          <a:lstStyle/>
          <a:p>
            <a:r>
              <a:rPr lang="en-US" sz="2400" dirty="0"/>
              <a:t>There are we can see </a:t>
            </a:r>
            <a:r>
              <a:rPr lang="en-US" sz="2400" dirty="0" smtClean="0"/>
              <a:t>that </a:t>
            </a:r>
            <a:r>
              <a:rPr lang="en-US" sz="2400" dirty="0" err="1" smtClean="0"/>
              <a:t>Instanses</a:t>
            </a:r>
            <a:r>
              <a:rPr lang="en-US" sz="2400" dirty="0" smtClean="0"/>
              <a:t> is up and how </a:t>
            </a:r>
            <a:r>
              <a:rPr lang="en-US" sz="2400" dirty="0"/>
              <a:t>works SSL Certificate on all instances, deployed by </a:t>
            </a:r>
            <a:r>
              <a:rPr lang="en-US" sz="2400" dirty="0" err="1"/>
              <a:t>ansible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375"/>
            <a:ext cx="3956858" cy="3315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42571"/>
            <a:ext cx="3887239" cy="2915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213" y="3788839"/>
            <a:ext cx="3746615" cy="30691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3" y="587375"/>
            <a:ext cx="3864274" cy="28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125</Words>
  <Application>Microsoft Office PowerPoint</Application>
  <PresentationFormat>Широкоэкранный</PresentationFormat>
  <Paragraphs>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Baskerville Old Face</vt:lpstr>
      <vt:lpstr>Bell MT</vt:lpstr>
      <vt:lpstr>Calibri</vt:lpstr>
      <vt:lpstr>Calibri Light</vt:lpstr>
      <vt:lpstr>Тема Office</vt:lpstr>
      <vt:lpstr> Fast-lab Final Project: Simple CI/CD presentation</vt:lpstr>
      <vt:lpstr>Technologies used</vt:lpstr>
      <vt:lpstr>Infrastructure scheme</vt:lpstr>
      <vt:lpstr>Purpose of my project is to create my infrastructure just a click </vt:lpstr>
      <vt:lpstr>Презентация PowerPoint</vt:lpstr>
      <vt:lpstr>Progress of deployment</vt:lpstr>
      <vt:lpstr>Презентация PowerPoint</vt:lpstr>
      <vt:lpstr>Презентация PowerPoint</vt:lpstr>
      <vt:lpstr>There are we can see that Instanses is up and how works SSL Certificate on all instances, deployed by ansible</vt:lpstr>
      <vt:lpstr>All instances work !</vt:lpstr>
      <vt:lpstr>Презентация PowerPoint</vt:lpstr>
      <vt:lpstr>Презентация PowerPoint</vt:lpstr>
      <vt:lpstr>Here we can see deployment progress</vt:lpstr>
      <vt:lpstr>Презентация PowerPoint</vt:lpstr>
      <vt:lpstr>Презентация PowerPoint</vt:lpstr>
      <vt:lpstr>Презентация PowerPoint</vt:lpstr>
      <vt:lpstr>Презентация PowerPoint</vt:lpstr>
      <vt:lpstr>All my code location is:  https://github.com/Oleg-dp/DevOps_online_Dnipro_2020Q42021Q1/tree/master/fast-final-project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Oleh Snieosikov</cp:lastModifiedBy>
  <cp:revision>103</cp:revision>
  <dcterms:created xsi:type="dcterms:W3CDTF">2021-03-12T18:16:20Z</dcterms:created>
  <dcterms:modified xsi:type="dcterms:W3CDTF">2021-07-08T15:39:37Z</dcterms:modified>
</cp:coreProperties>
</file>