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5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8710272" cy="3060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Экран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home</dc:creator>
  <cp:lastModifiedBy>home</cp:lastModifiedBy>
  <cp:revision>1</cp:revision>
  <dcterms:created xsi:type="dcterms:W3CDTF">2025-09-09T17:31:40Z</dcterms:created>
  <dcterms:modified xsi:type="dcterms:W3CDTF">2025-09-09T18:11:15Z</dcterms:modified>
</cp:coreProperties>
</file>