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e752242ab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e752242ab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4e752242ab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">
  <p:cSld name="Hat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3812" y="2213452"/>
            <a:ext cx="6919275" cy="243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48521" l="23327" r="0" t="1"/>
          <a:stretch/>
        </p:blipFill>
        <p:spPr>
          <a:xfrm>
            <a:off x="0" y="4380703"/>
            <a:ext cx="6483302" cy="24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48521" l="23327" r="0" t="1"/>
          <a:stretch/>
        </p:blipFill>
        <p:spPr>
          <a:xfrm rot="10800000">
            <a:off x="5708698" y="0"/>
            <a:ext cx="6483302" cy="2477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 rot="5400000">
            <a:off x="442811" y="39917"/>
            <a:ext cx="130630" cy="563076"/>
            <a:chOff x="7081442" y="2246001"/>
            <a:chExt cx="130630" cy="563076"/>
          </a:xfrm>
        </p:grpSpPr>
        <p:sp>
          <p:nvSpPr>
            <p:cNvPr id="20" name="Google Shape;20;p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5400000">
            <a:off x="1230428" y="39917"/>
            <a:ext cx="130630" cy="563076"/>
            <a:chOff x="7081442" y="2246001"/>
            <a:chExt cx="130630" cy="563076"/>
          </a:xfrm>
        </p:grpSpPr>
        <p:sp>
          <p:nvSpPr>
            <p:cNvPr id="24" name="Google Shape;24;p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ctrTitle"/>
          </p:nvPr>
        </p:nvSpPr>
        <p:spPr>
          <a:xfrm>
            <a:off x="1524000" y="3129703"/>
            <a:ext cx="9144000" cy="13606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524000" y="4582430"/>
            <a:ext cx="9144000" cy="866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97343" y="1300561"/>
            <a:ext cx="4748931" cy="16685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3"/>
          <p:cNvGrpSpPr/>
          <p:nvPr/>
        </p:nvGrpSpPr>
        <p:grpSpPr>
          <a:xfrm>
            <a:off x="-3" y="1"/>
            <a:ext cx="1670675" cy="6858003"/>
            <a:chOff x="-3" y="-1"/>
            <a:chExt cx="1670675" cy="6858003"/>
          </a:xfrm>
        </p:grpSpPr>
        <p:pic>
          <p:nvPicPr>
            <p:cNvPr id="35" name="Google Shape;35;p3"/>
            <p:cNvPicPr preferRelativeResize="0"/>
            <p:nvPr/>
          </p:nvPicPr>
          <p:blipFill rotWithShape="1">
            <a:blip r:embed="rId3">
              <a:alphaModFix/>
            </a:blip>
            <a:srcRect b="54939" l="50091" r="-1" t="1"/>
            <a:stretch/>
          </p:blipFill>
          <p:spPr>
            <a:xfrm rot="5400000">
              <a:off x="-787109" y="787106"/>
              <a:ext cx="3238008" cy="1663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 rotWithShape="1">
            <a:blip r:embed="rId3">
              <a:alphaModFix/>
            </a:blip>
            <a:srcRect b="-1215" l="50091" r="-1" t="55971"/>
            <a:stretch/>
          </p:blipFill>
          <p:spPr>
            <a:xfrm rot="-5400000">
              <a:off x="-783667" y="4403663"/>
              <a:ext cx="3238008" cy="16706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" name="Google Shape;37;p3"/>
          <p:cNvGrpSpPr/>
          <p:nvPr/>
        </p:nvGrpSpPr>
        <p:grpSpPr>
          <a:xfrm rot="10800000">
            <a:off x="10518461" y="0"/>
            <a:ext cx="1670675" cy="6858003"/>
            <a:chOff x="-3" y="-1"/>
            <a:chExt cx="1670675" cy="6858003"/>
          </a:xfrm>
        </p:grpSpPr>
        <p:pic>
          <p:nvPicPr>
            <p:cNvPr id="38" name="Google Shape;38;p3"/>
            <p:cNvPicPr preferRelativeResize="0"/>
            <p:nvPr/>
          </p:nvPicPr>
          <p:blipFill rotWithShape="1">
            <a:blip r:embed="rId3">
              <a:alphaModFix/>
            </a:blip>
            <a:srcRect b="54939" l="50091" r="-1" t="1"/>
            <a:stretch/>
          </p:blipFill>
          <p:spPr>
            <a:xfrm rot="5400000">
              <a:off x="-787109" y="787106"/>
              <a:ext cx="3238008" cy="1663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3"/>
            <p:cNvPicPr preferRelativeResize="0"/>
            <p:nvPr/>
          </p:nvPicPr>
          <p:blipFill rotWithShape="1">
            <a:blip r:embed="rId3">
              <a:alphaModFix/>
            </a:blip>
            <a:srcRect b="-1215" l="50091" r="-1" t="55971"/>
            <a:stretch/>
          </p:blipFill>
          <p:spPr>
            <a:xfrm rot="-5400000">
              <a:off x="-783667" y="4403663"/>
              <a:ext cx="3238008" cy="16706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>
  <p:cSld name="Mai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4" name="Google Shape;44;p4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41584" y="284686"/>
            <a:ext cx="2256148" cy="79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46;p4"/>
          <p:cNvGrpSpPr/>
          <p:nvPr/>
        </p:nvGrpSpPr>
        <p:grpSpPr>
          <a:xfrm>
            <a:off x="-3" y="1"/>
            <a:ext cx="1670675" cy="6858003"/>
            <a:chOff x="-3" y="-1"/>
            <a:chExt cx="1670675" cy="6858003"/>
          </a:xfrm>
        </p:grpSpPr>
        <p:pic>
          <p:nvPicPr>
            <p:cNvPr id="47" name="Google Shape;47;p4"/>
            <p:cNvPicPr preferRelativeResize="0"/>
            <p:nvPr/>
          </p:nvPicPr>
          <p:blipFill rotWithShape="1">
            <a:blip r:embed="rId3">
              <a:alphaModFix/>
            </a:blip>
            <a:srcRect b="54939" l="50091" r="-1" t="1"/>
            <a:stretch/>
          </p:blipFill>
          <p:spPr>
            <a:xfrm rot="5400000">
              <a:off x="-787109" y="787106"/>
              <a:ext cx="3238008" cy="1663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4"/>
            <p:cNvPicPr preferRelativeResize="0"/>
            <p:nvPr/>
          </p:nvPicPr>
          <p:blipFill rotWithShape="1">
            <a:blip r:embed="rId3">
              <a:alphaModFix/>
            </a:blip>
            <a:srcRect b="-1215" l="50091" r="-1" t="55971"/>
            <a:stretch/>
          </p:blipFill>
          <p:spPr>
            <a:xfrm rot="-5400000">
              <a:off x="-783667" y="4403663"/>
              <a:ext cx="3238008" cy="16706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" name="Google Shape;49;p4"/>
          <p:cNvPicPr preferRelativeResize="0"/>
          <p:nvPr/>
        </p:nvPicPr>
        <p:blipFill rotWithShape="1">
          <a:blip r:embed="rId3">
            <a:alphaModFix/>
          </a:blip>
          <a:srcRect b="54939" l="50091" r="-1" t="1"/>
          <a:stretch/>
        </p:blipFill>
        <p:spPr>
          <a:xfrm rot="-5400000">
            <a:off x="9738235" y="4407102"/>
            <a:ext cx="3238008" cy="16637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11621299" y="2572948"/>
            <a:ext cx="570701" cy="1712103"/>
            <a:chOff x="11507954" y="2186129"/>
            <a:chExt cx="684046" cy="2052138"/>
          </a:xfrm>
        </p:grpSpPr>
        <p:sp>
          <p:nvSpPr>
            <p:cNvPr id="51" name="Google Shape;51;p4"/>
            <p:cNvSpPr/>
            <p:nvPr/>
          </p:nvSpPr>
          <p:spPr>
            <a:xfrm>
              <a:off x="11507954" y="2186129"/>
              <a:ext cx="684046" cy="684046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1507954" y="2870175"/>
              <a:ext cx="684046" cy="684046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1507954" y="3554221"/>
              <a:ext cx="684046" cy="684046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/>
          <p:nvPr/>
        </p:nvSpPr>
        <p:spPr>
          <a:xfrm>
            <a:off x="-3" y="0"/>
            <a:ext cx="12192003" cy="228596"/>
          </a:xfrm>
          <a:prstGeom prst="rect">
            <a:avLst/>
          </a:prstGeom>
          <a:solidFill>
            <a:srgbClr val="0068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 Clean">
  <p:cSld name="Hat Title Clea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 rotWithShape="1">
          <a:blip r:embed="rId2">
            <a:alphaModFix/>
          </a:blip>
          <a:srcRect b="48521" l="23327" r="0" t="1"/>
          <a:stretch/>
        </p:blipFill>
        <p:spPr>
          <a:xfrm>
            <a:off x="0" y="4380703"/>
            <a:ext cx="6483302" cy="24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2">
            <a:alphaModFix/>
          </a:blip>
          <a:srcRect b="48521" l="23327" r="0" t="1"/>
          <a:stretch/>
        </p:blipFill>
        <p:spPr>
          <a:xfrm rot="10800000">
            <a:off x="5708698" y="0"/>
            <a:ext cx="6483302" cy="2477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5"/>
          <p:cNvGrpSpPr/>
          <p:nvPr/>
        </p:nvGrpSpPr>
        <p:grpSpPr>
          <a:xfrm rot="5400000">
            <a:off x="442811" y="39917"/>
            <a:ext cx="130630" cy="563076"/>
            <a:chOff x="7081442" y="2246001"/>
            <a:chExt cx="130630" cy="563076"/>
          </a:xfrm>
        </p:grpSpPr>
        <p:sp>
          <p:nvSpPr>
            <p:cNvPr id="59" name="Google Shape;59;p5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5"/>
          <p:cNvGrpSpPr/>
          <p:nvPr/>
        </p:nvGrpSpPr>
        <p:grpSpPr>
          <a:xfrm rot="5400000">
            <a:off x="1230428" y="39917"/>
            <a:ext cx="130630" cy="563076"/>
            <a:chOff x="7081442" y="2246001"/>
            <a:chExt cx="130630" cy="563076"/>
          </a:xfrm>
        </p:grpSpPr>
        <p:sp>
          <p:nvSpPr>
            <p:cNvPr id="63" name="Google Shape;63;p5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rgbClr val="44546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157826"/>
            <a:ext cx="10515600" cy="50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ctrTitle"/>
          </p:nvPr>
        </p:nvSpPr>
        <p:spPr>
          <a:xfrm rot="10800000">
            <a:off x="0" y="177554"/>
            <a:ext cx="257453" cy="106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 txBox="1"/>
          <p:nvPr>
            <p:ph idx="1" type="subTitle"/>
          </p:nvPr>
        </p:nvSpPr>
        <p:spPr>
          <a:xfrm>
            <a:off x="11866485" y="-372863"/>
            <a:ext cx="325515" cy="18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/>
        </p:nvSpPr>
        <p:spPr>
          <a:xfrm>
            <a:off x="1524000" y="2396891"/>
            <a:ext cx="9144000" cy="13606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ru-RU" sz="4000">
                <a:solidFill>
                  <a:schemeClr val="dk2"/>
                </a:solidFill>
              </a:rPr>
              <a:t>Тёмный замок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1524000" y="3757546"/>
            <a:ext cx="9144000" cy="866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>
                <a:solidFill>
                  <a:schemeClr val="dk2"/>
                </a:solidFill>
              </a:rPr>
              <a:t>Игра-лабиринт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ru-RU"/>
              <a:t>03.06.2023</a:t>
            </a:r>
            <a:endParaRPr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2" name="Google Shape;82;p8"/>
          <p:cNvSpPr txBox="1"/>
          <p:nvPr/>
        </p:nvSpPr>
        <p:spPr>
          <a:xfrm>
            <a:off x="3409121" y="5012499"/>
            <a:ext cx="7944679" cy="1708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ru-RU" sz="2400" u="none" cap="none" strike="noStrik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Подготовили: Архипенков Фёдор,</a:t>
            </a:r>
            <a:endParaRPr i="0" sz="2400" u="none" cap="none" strike="noStrik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ru-RU" sz="2400" u="none" cap="none" strike="noStrik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Кукреш Олег</a:t>
            </a:r>
            <a:endParaRPr i="0" sz="2400" u="none" cap="none" strike="noStrik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Arial"/>
              <a:buNone/>
            </a:pPr>
            <a:r>
              <a:rPr i="0" lang="ru-RU" sz="2400" u="none" cap="none" strike="noStrik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Мишарин Никита Дмитриевич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idx="10" type="dt"/>
          </p:nvPr>
        </p:nvSpPr>
        <p:spPr>
          <a:xfrm>
            <a:off x="863138" y="63812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ru-RU"/>
              <a:t>03.06.2023</a:t>
            </a:r>
            <a:endParaRPr/>
          </a:p>
        </p:txBody>
      </p:sp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8635538" y="63812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9" name="Google Shape;89;p9"/>
          <p:cNvSpPr txBox="1"/>
          <p:nvPr>
            <p:ph type="title"/>
          </p:nvPr>
        </p:nvSpPr>
        <p:spPr>
          <a:xfrm>
            <a:off x="863138" y="390063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ru-RU"/>
              <a:t>Введение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863138" y="1551008"/>
            <a:ext cx="103179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Название – Интерактивное расписание для Android</a:t>
            </a:r>
            <a:endParaRPr b="1" i="0" sz="2400" u="none" cap="none" strike="noStrik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Идея – Стелс игра-лабиринт</a:t>
            </a:r>
            <a:endParaRPr b="0" i="0" sz="2400" u="none" cap="none" strike="noStrik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Times New Roman"/>
              <a:buNone/>
            </a:pPr>
            <a:r>
              <a:rPr b="0" i="0" lang="ru-RU" sz="2400" u="none" cap="none" strike="noStrik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Оно создано для: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Times New Roman"/>
              <a:buChar char="●"/>
            </a:pPr>
            <a:r>
              <a:rPr b="0" i="0" lang="ru-RU" sz="2400" u="none" cap="none" strike="noStrik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Развлечения</a:t>
            </a:r>
            <a:endParaRPr b="0" i="0" sz="2400" u="none" cap="none" strike="noStrik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Times New Roman"/>
              <a:buChar char="●"/>
            </a:pPr>
            <a:r>
              <a:rPr b="0" i="0" lang="ru-RU" sz="2400" u="none" cap="none" strike="noStrik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Развития внимательности и логического мышления</a:t>
            </a:r>
            <a:endParaRPr b="0" i="0" sz="2400" u="none" cap="none" strike="noStrik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idx="10" type="dt"/>
          </p:nvPr>
        </p:nvSpPr>
        <p:spPr>
          <a:xfrm flipH="1">
            <a:off x="838200" y="6350047"/>
            <a:ext cx="1627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ru-RU"/>
              <a:t>03.06.2023</a:t>
            </a:r>
            <a:endParaRPr/>
          </a:p>
        </p:txBody>
      </p: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ru-RU"/>
              <a:t>Технологии</a:t>
            </a:r>
            <a:endParaRPr/>
          </a:p>
        </p:txBody>
      </p:sp>
      <p:sp>
        <p:nvSpPr>
          <p:cNvPr id="98" name="Google Shape;98;p10"/>
          <p:cNvSpPr txBox="1"/>
          <p:nvPr/>
        </p:nvSpPr>
        <p:spPr>
          <a:xfrm flipH="1">
            <a:off x="838200" y="1255900"/>
            <a:ext cx="16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2000" u="none" cap="none" strike="noStrik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libGDX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2763668" y="1055798"/>
            <a:ext cx="886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Библиотека, позволяющая разрабатывать крос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сплатформенные игры на языке java на основе OpenGL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idx="10" type="dt"/>
          </p:nvPr>
        </p:nvSpPr>
        <p:spPr>
          <a:xfrm>
            <a:off x="863138" y="63812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ru-RU"/>
              <a:t>03.06.2023</a:t>
            </a:r>
            <a:endParaRPr/>
          </a:p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8635538" y="63812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6" name="Google Shape;106;p11"/>
          <p:cNvSpPr txBox="1"/>
          <p:nvPr>
            <p:ph type="title"/>
          </p:nvPr>
        </p:nvSpPr>
        <p:spPr>
          <a:xfrm>
            <a:off x="863138" y="390063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ru-RU"/>
              <a:t>Главное меню</a:t>
            </a:r>
            <a:endParaRPr/>
          </a:p>
        </p:txBody>
      </p:sp>
      <p:pic>
        <p:nvPicPr>
          <p:cNvPr id="107" name="Google Shape;10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250" y="1345950"/>
            <a:ext cx="8517498" cy="41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4" name="Google Shape;114;p12"/>
          <p:cNvSpPr txBox="1"/>
          <p:nvPr>
            <p:ph type="title"/>
          </p:nvPr>
        </p:nvSpPr>
        <p:spPr>
          <a:xfrm>
            <a:off x="838200" y="365125"/>
            <a:ext cx="92580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/>
              <a:t>Игра </a:t>
            </a:r>
            <a:endParaRPr/>
          </a:p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ru-RU"/>
              <a:t>03.06.2023</a:t>
            </a:r>
            <a:endParaRPr/>
          </a:p>
        </p:txBody>
      </p:sp>
      <p:sp>
        <p:nvSpPr>
          <p:cNvPr id="116" name="Google Shape;116;p12"/>
          <p:cNvSpPr txBox="1"/>
          <p:nvPr/>
        </p:nvSpPr>
        <p:spPr>
          <a:xfrm>
            <a:off x="523650" y="4404567"/>
            <a:ext cx="9887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Игра представляет собой лабиринт, где вам предстоит, уворачиваясь от монстров в запутанных ходах находить ключи от дверей, за которыми лежит ваш путь к побегу. Также игроку доступны навыки: ускорение и невидимость, которые позволяют выходить из сложных ситуаций.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2" y="1208125"/>
            <a:ext cx="5226798" cy="235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950" y="1208125"/>
            <a:ext cx="5226798" cy="2352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820825" y="469300"/>
            <a:ext cx="9258000" cy="6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Основные классы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820825" y="1159900"/>
            <a:ext cx="100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00" y="1120500"/>
            <a:ext cx="2538725" cy="4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/>
        </p:nvSpPr>
        <p:spPr>
          <a:xfrm>
            <a:off x="3359550" y="1074775"/>
            <a:ext cx="77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О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сновной класс, где происходит вся отрисовка объектов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4533" y="2470288"/>
            <a:ext cx="2538725" cy="564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3550046" y="2477278"/>
            <a:ext cx="47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К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ласс для создания объектов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2779850" y="1738150"/>
            <a:ext cx="706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К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ласс кнопки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1500" y="3557775"/>
            <a:ext cx="2959235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1488" y="3944650"/>
            <a:ext cx="2959225" cy="763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1494" y="4730100"/>
            <a:ext cx="2959232" cy="36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3"/>
          <p:cNvCxnSpPr>
            <a:stCxn id="129" idx="1"/>
            <a:endCxn id="134" idx="1"/>
          </p:cNvCxnSpPr>
          <p:nvPr/>
        </p:nvCxnSpPr>
        <p:spPr>
          <a:xfrm>
            <a:off x="924533" y="2752368"/>
            <a:ext cx="516900" cy="2160300"/>
          </a:xfrm>
          <a:prstGeom prst="bentConnector3">
            <a:avLst>
              <a:gd fmla="val -460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3"/>
          <p:cNvCxnSpPr>
            <a:stCxn id="129" idx="1"/>
            <a:endCxn id="132" idx="1"/>
          </p:cNvCxnSpPr>
          <p:nvPr/>
        </p:nvCxnSpPr>
        <p:spPr>
          <a:xfrm>
            <a:off x="924533" y="2752368"/>
            <a:ext cx="516900" cy="987900"/>
          </a:xfrm>
          <a:prstGeom prst="bentConnector3">
            <a:avLst>
              <a:gd fmla="val -460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3"/>
          <p:cNvCxnSpPr/>
          <p:nvPr/>
        </p:nvCxnSpPr>
        <p:spPr>
          <a:xfrm>
            <a:off x="693704" y="4089389"/>
            <a:ext cx="740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3"/>
          <p:cNvCxnSpPr/>
          <p:nvPr/>
        </p:nvCxnSpPr>
        <p:spPr>
          <a:xfrm>
            <a:off x="693699" y="4442415"/>
            <a:ext cx="740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3"/>
          <p:cNvSpPr txBox="1"/>
          <p:nvPr/>
        </p:nvSpPr>
        <p:spPr>
          <a:xfrm>
            <a:off x="4400796" y="3394441"/>
            <a:ext cx="47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Класс для создания игрока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4400796" y="3816253"/>
            <a:ext cx="47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Класс для создания дверей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4400796" y="4169278"/>
            <a:ext cx="47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Класс для создания противников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4400725" y="4637538"/>
            <a:ext cx="4589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Класс для создания объектов, которые можно подбирать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704" y="1738150"/>
            <a:ext cx="1891583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idx="10" type="dt"/>
          </p:nvPr>
        </p:nvSpPr>
        <p:spPr>
          <a:xfrm>
            <a:off x="863138" y="63812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ru-RU"/>
              <a:t>03.06.2023</a:t>
            </a:r>
            <a:endParaRPr/>
          </a:p>
        </p:txBody>
      </p:sp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8635538" y="63812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0" name="Google Shape;150;p14"/>
          <p:cNvSpPr txBox="1"/>
          <p:nvPr>
            <p:ph type="title"/>
          </p:nvPr>
        </p:nvSpPr>
        <p:spPr>
          <a:xfrm>
            <a:off x="863138" y="390063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659757" y="1080740"/>
            <a:ext cx="10567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 – Создана игра</a:t>
            </a:r>
            <a:endParaRPr b="0" i="0" sz="2400" u="none" cap="none" strike="noStrik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Times New Roman"/>
              <a:buNone/>
            </a:pPr>
            <a:r>
              <a:rPr b="0" i="0" lang="ru-RU" sz="2400" u="none" cap="none" strike="noStrik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Возможности для доработки и развития:</a:t>
            </a:r>
            <a:endParaRPr b="0" i="0" sz="2400" u="none" cap="none" strike="noStrik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Times New Roman"/>
              <a:buNone/>
            </a:pPr>
            <a:r>
              <a:rPr lang="ru-RU" sz="24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Сделать регистрацию пользователей в игре</a:t>
            </a:r>
            <a:endParaRPr sz="2400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Times New Roman"/>
              <a:buNone/>
            </a:pPr>
            <a:r>
              <a:rPr lang="ru-RU" sz="24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Создать таблицу лидеров(по скорости прохождения)</a:t>
            </a:r>
            <a:endParaRPr sz="2400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400"/>
              <a:buFont typeface="Times New Roman"/>
              <a:buNone/>
            </a:pPr>
            <a:r>
              <a:rPr lang="ru-RU" sz="240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Добавить разные карты и противников</a:t>
            </a:r>
            <a:endParaRPr sz="2400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Текст слайда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7711" y="2617704"/>
            <a:ext cx="4916564" cy="1622600"/>
          </a:xfrm>
          <a:prstGeom prst="rect">
            <a:avLst/>
          </a:prstGeom>
          <a:noFill/>
          <a:ln cap="flat" cmpd="sng" w="349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algn="ctr">
              <a:srgbClr val="000000">
                <a:alpha val="41960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