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15"/>
  </p:handoutMasterIdLst>
  <p:sldIdLst>
    <p:sldId id="256" r:id="rId2"/>
    <p:sldId id="257" r:id="rId3"/>
    <p:sldId id="258" r:id="rId4"/>
    <p:sldId id="260" r:id="rId5"/>
    <p:sldId id="262" r:id="rId6"/>
    <p:sldId id="270" r:id="rId7"/>
    <p:sldId id="263" r:id="rId8"/>
    <p:sldId id="265" r:id="rId9"/>
    <p:sldId id="272" r:id="rId10"/>
    <p:sldId id="273" r:id="rId11"/>
    <p:sldId id="266" r:id="rId12"/>
    <p:sldId id="267" r:id="rId13"/>
    <p:sldId id="271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130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FA9CC-3B38-4272-A201-7E3A5E490BFC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B912-FACF-4CCB-B200-FA72535718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3186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pPr/>
              <a:t>20.05.2018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3327648"/>
          </a:xfrm>
        </p:spPr>
        <p:txBody>
          <a:bodyPr>
            <a:normAutofit fontScale="90000"/>
          </a:bodyPr>
          <a:lstStyle/>
          <a:p>
            <a:r>
              <a:rPr lang="ru-RU" dirty="0"/>
              <a:t>Система </a:t>
            </a:r>
            <a:r>
              <a:rPr lang="ru-RU" dirty="0" err="1"/>
              <a:t>автоматизації</a:t>
            </a:r>
            <a:r>
              <a:rPr lang="ru-RU" dirty="0"/>
              <a:t> </a:t>
            </a:r>
            <a:r>
              <a:rPr lang="ru-RU" dirty="0" err="1" smtClean="0"/>
              <a:t>оБліку</a:t>
            </a:r>
            <a:r>
              <a:rPr lang="ru-RU" dirty="0" smtClean="0"/>
              <a:t> </a:t>
            </a:r>
            <a:r>
              <a:rPr lang="ru-RU" dirty="0"/>
              <a:t>та </a:t>
            </a:r>
            <a:r>
              <a:rPr lang="ru-RU" dirty="0" err="1"/>
              <a:t>реєстрації</a:t>
            </a:r>
            <a:r>
              <a:rPr lang="ru-RU" dirty="0"/>
              <a:t> </a:t>
            </a:r>
            <a:r>
              <a:rPr lang="ru-RU" dirty="0" err="1"/>
              <a:t>безпритульних</a:t>
            </a:r>
            <a:r>
              <a:rPr lang="ru-RU" dirty="0"/>
              <a:t> </a:t>
            </a:r>
            <a:r>
              <a:rPr lang="ru-RU" dirty="0" err="1"/>
              <a:t>тварин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19872" y="4725144"/>
            <a:ext cx="5114778" cy="1101248"/>
          </a:xfrm>
        </p:spPr>
        <p:txBody>
          <a:bodyPr/>
          <a:lstStyle/>
          <a:p>
            <a:r>
              <a:rPr lang="uk-UA" dirty="0" smtClean="0"/>
              <a:t>Виконав </a:t>
            </a:r>
            <a:r>
              <a:rPr lang="uk-UA" dirty="0" smtClean="0"/>
              <a:t>студент групи: </a:t>
            </a:r>
          </a:p>
          <a:p>
            <a:r>
              <a:rPr lang="uk-UA" dirty="0" smtClean="0"/>
              <a:t>Савчук Олег Олександрович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922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Статистика</a:t>
            </a:r>
            <a:endParaRPr lang="ru-RU" dirty="0"/>
          </a:p>
        </p:txBody>
      </p:sp>
      <p:pic>
        <p:nvPicPr>
          <p:cNvPr id="6146" name="Рисунок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8748858" cy="350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313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11890" y="1268760"/>
            <a:ext cx="3106688" cy="49721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Оголошення</a:t>
            </a:r>
            <a:endParaRPr lang="ru-RU" dirty="0"/>
          </a:p>
        </p:txBody>
      </p:sp>
      <p:pic>
        <p:nvPicPr>
          <p:cNvPr id="5122" name="Рисунок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485796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Рисунок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489024"/>
            <a:ext cx="4618516" cy="326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9069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024744" cy="54186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Адміністративна частина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5937250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1102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399032"/>
          </a:xfrm>
        </p:spPr>
        <p:txBody>
          <a:bodyPr/>
          <a:lstStyle/>
          <a:p>
            <a:r>
              <a:rPr lang="uk-UA" dirty="0" smtClean="0"/>
              <a:t>Дякую за увагу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3953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267494"/>
            <a:ext cx="5770984" cy="785242"/>
          </a:xfrm>
        </p:spPr>
        <p:txBody>
          <a:bodyPr>
            <a:normAutofit/>
          </a:bodyPr>
          <a:lstStyle/>
          <a:p>
            <a:r>
              <a:rPr lang="uk-UA" dirty="0"/>
              <a:t>Постановка задачі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836712"/>
            <a:ext cx="87129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uk-UA" dirty="0"/>
              <a:t>Написати програмні модулі для:</a:t>
            </a:r>
            <a:endParaRPr lang="ru-RU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збереження та відображення інформації про вихованців притулку(собак, кішок, птахів);</a:t>
            </a:r>
            <a:endParaRPr lang="ru-RU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ведення довідника категорій вихованців;</a:t>
            </a:r>
            <a:endParaRPr lang="ru-RU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реалізація пошуку вихованців;</a:t>
            </a:r>
            <a:endParaRPr lang="ru-RU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заявки на опіку або на притулок тварини;</a:t>
            </a:r>
            <a:endParaRPr lang="ru-RU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заявки на </a:t>
            </a:r>
            <a:r>
              <a:rPr lang="uk-UA" dirty="0" err="1"/>
              <a:t>волонтерство</a:t>
            </a:r>
            <a:r>
              <a:rPr lang="uk-UA" dirty="0"/>
              <a:t> та допомогу;</a:t>
            </a:r>
            <a:endParaRPr lang="ru-RU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автоматизація процесу подачі приватних об’яв за тематикою сайту;</a:t>
            </a:r>
            <a:endParaRPr lang="ru-RU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зберігання ті відображення інформації про новини притулку;</a:t>
            </a:r>
            <a:endParaRPr lang="ru-RU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модуль адміністратора для конфігурації дошки об’яв;</a:t>
            </a:r>
            <a:endParaRPr lang="ru-RU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модуль пошуку об’яв</a:t>
            </a:r>
            <a:r>
              <a:rPr lang="ru-RU" dirty="0"/>
              <a:t>;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інформація</a:t>
            </a:r>
            <a:r>
              <a:rPr lang="ru-RU" dirty="0"/>
              <a:t> про команду та </a:t>
            </a:r>
            <a:r>
              <a:rPr lang="ru-RU" dirty="0" err="1"/>
              <a:t>парнерів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10384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2020" y="18331"/>
            <a:ext cx="3168352" cy="54186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Інструменти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484784"/>
            <a:ext cx="8568952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В роботі </a:t>
            </a:r>
            <a:r>
              <a:rPr lang="uk-UA" dirty="0" smtClean="0"/>
              <a:t>обґрунтовано </a:t>
            </a:r>
            <a:r>
              <a:rPr lang="uk-UA" dirty="0"/>
              <a:t>вибір архітектури для реалізації системи:</a:t>
            </a:r>
            <a:endParaRPr lang="ru-RU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мову розмітки гіпертекстових документів HTML5</a:t>
            </a:r>
            <a:r>
              <a:rPr lang="ru-RU" dirty="0"/>
              <a:t>;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каскадні таблиці стилів CSS3</a:t>
            </a:r>
            <a:r>
              <a:rPr lang="en-US" dirty="0"/>
              <a:t>;</a:t>
            </a:r>
            <a:endParaRPr lang="ru-RU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uk-UA" dirty="0" err="1"/>
              <a:t>браузерну</a:t>
            </a:r>
            <a:r>
              <a:rPr lang="uk-UA" dirty="0"/>
              <a:t> мову програмування </a:t>
            </a:r>
            <a:r>
              <a:rPr lang="uk-UA" dirty="0" err="1"/>
              <a:t>JavaScript</a:t>
            </a:r>
            <a:r>
              <a:rPr lang="uk-UA" dirty="0"/>
              <a:t> та бібліотеку </a:t>
            </a:r>
            <a:r>
              <a:rPr lang="en-US" dirty="0" err="1"/>
              <a:t>jQuery</a:t>
            </a:r>
            <a:r>
              <a:rPr lang="uk-UA" dirty="0"/>
              <a:t>;</a:t>
            </a:r>
            <a:endParaRPr lang="ru-RU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мову програмування РНР</a:t>
            </a:r>
            <a:r>
              <a:rPr lang="en-US" dirty="0"/>
              <a:t>;</a:t>
            </a:r>
            <a:endParaRPr lang="ru-RU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середовище керування базами даних </a:t>
            </a:r>
            <a:r>
              <a:rPr lang="en-US" dirty="0"/>
              <a:t>MySQL</a:t>
            </a:r>
            <a:r>
              <a:rPr lang="ru-RU" dirty="0"/>
              <a:t>;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пакет </a:t>
            </a:r>
            <a:r>
              <a:rPr lang="en-US" dirty="0" err="1"/>
              <a:t>Denwer</a:t>
            </a:r>
            <a:r>
              <a:rPr lang="en-US" dirty="0"/>
              <a:t>.</a:t>
            </a:r>
            <a:endParaRPr lang="ru-RU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Bootstrap </a:t>
            </a:r>
            <a:r>
              <a:rPr lang="uk-UA" dirty="0"/>
              <a:t>- вільний набір інструментів для створення сайтів і </a:t>
            </a:r>
            <a:r>
              <a:rPr lang="uk-UA" dirty="0" err="1" smtClean="0"/>
              <a:t>веб-додатків</a:t>
            </a:r>
            <a:endParaRPr lang="uk-UA" dirty="0" smtClean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uk-UA" dirty="0" err="1" smtClean="0"/>
              <a:t>Слайдери</a:t>
            </a:r>
            <a:r>
              <a:rPr lang="uk-UA" dirty="0" smtClean="0"/>
              <a:t> </a:t>
            </a:r>
            <a:r>
              <a:rPr lang="en-US" dirty="0" err="1"/>
              <a:t>jQuery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2313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0" y="0"/>
            <a:ext cx="3024454" cy="49492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База даних</a:t>
            </a:r>
            <a:endParaRPr lang="ru-RU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710039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4538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6016" y="-315416"/>
            <a:ext cx="3312368" cy="836712"/>
          </a:xfrm>
        </p:spPr>
        <p:txBody>
          <a:bodyPr>
            <a:normAutofit/>
          </a:bodyPr>
          <a:lstStyle/>
          <a:p>
            <a:r>
              <a:rPr lang="uk-UA" sz="2000" dirty="0" smtClean="0"/>
              <a:t>Діаграма використання</a:t>
            </a:r>
            <a:endParaRPr lang="ru-RU" sz="2000" dirty="0"/>
          </a:p>
        </p:txBody>
      </p:sp>
      <p:pic>
        <p:nvPicPr>
          <p:cNvPr id="3074" name="Picture 2" descr="UseCaseDiagram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084" y="1268760"/>
            <a:ext cx="772511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7430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6016" y="0"/>
            <a:ext cx="3816424" cy="469856"/>
          </a:xfrm>
        </p:spPr>
        <p:txBody>
          <a:bodyPr>
            <a:normAutofit fontScale="90000"/>
          </a:bodyPr>
          <a:lstStyle/>
          <a:p>
            <a:r>
              <a:rPr lang="uk-UA" sz="2800" dirty="0" smtClean="0"/>
              <a:t>Діаграма активності</a:t>
            </a:r>
            <a:endParaRPr lang="ru-RU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8" name="Picture 2" descr="ActivityDiagram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0899" y="836712"/>
            <a:ext cx="7054329" cy="5158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7675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5776" y="44624"/>
            <a:ext cx="5616624" cy="497210"/>
          </a:xfrm>
        </p:spPr>
        <p:txBody>
          <a:bodyPr>
            <a:noAutofit/>
          </a:bodyPr>
          <a:lstStyle/>
          <a:p>
            <a:r>
              <a:rPr lang="uk-UA" sz="3200" dirty="0" smtClean="0"/>
              <a:t>Сторінки сайту.</a:t>
            </a:r>
            <a:endParaRPr lang="ru-RU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0939" y="692696"/>
            <a:ext cx="5872559" cy="588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7174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txBody>
          <a:bodyPr/>
          <a:lstStyle/>
          <a:p>
            <a:r>
              <a:rPr lang="uk-UA" dirty="0" smtClean="0"/>
              <a:t>Загальна інформація</a:t>
            </a:r>
            <a:endParaRPr lang="ru-RU" dirty="0"/>
          </a:p>
        </p:txBody>
      </p:sp>
      <p:pic>
        <p:nvPicPr>
          <p:cNvPr id="3074" name="Рисунок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449781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Рисунок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68760"/>
            <a:ext cx="3707904" cy="284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Рисунок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05064"/>
            <a:ext cx="4172974" cy="263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7398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1470"/>
            <a:ext cx="8229600" cy="785242"/>
          </a:xfrm>
        </p:spPr>
        <p:txBody>
          <a:bodyPr/>
          <a:lstStyle/>
          <a:p>
            <a:r>
              <a:rPr lang="uk-UA" dirty="0" smtClean="0"/>
              <a:t>Вихованці притулку</a:t>
            </a:r>
            <a:endParaRPr lang="ru-RU" dirty="0"/>
          </a:p>
        </p:txBody>
      </p:sp>
      <p:pic>
        <p:nvPicPr>
          <p:cNvPr id="4098" name="Рисунок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6156325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01023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72</TotalTime>
  <Words>164</Words>
  <Application>Microsoft Office PowerPoint</Application>
  <PresentationFormat>Экран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Изящная</vt:lpstr>
      <vt:lpstr>Система автоматизації оБліку та реєстрації безпритульних тварин</vt:lpstr>
      <vt:lpstr>Постановка задачі</vt:lpstr>
      <vt:lpstr>Інструменти</vt:lpstr>
      <vt:lpstr>База даних</vt:lpstr>
      <vt:lpstr>Діаграма використання</vt:lpstr>
      <vt:lpstr>Діаграма активності</vt:lpstr>
      <vt:lpstr>Сторінки сайту.</vt:lpstr>
      <vt:lpstr>Загальна інформація</vt:lpstr>
      <vt:lpstr>Вихованці притулку</vt:lpstr>
      <vt:lpstr>Статистика</vt:lpstr>
      <vt:lpstr>Оголошення</vt:lpstr>
      <vt:lpstr>Адміністративна частина</vt:lpstr>
      <vt:lpstr>Дякую за увагу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Інформаційний портал міста Житомира</dc:title>
  <dc:creator>Anna Dan</dc:creator>
  <cp:lastModifiedBy>user</cp:lastModifiedBy>
  <cp:revision>16</cp:revision>
  <dcterms:created xsi:type="dcterms:W3CDTF">2017-05-13T19:45:56Z</dcterms:created>
  <dcterms:modified xsi:type="dcterms:W3CDTF">2018-05-20T10:50:01Z</dcterms:modified>
</cp:coreProperties>
</file>