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5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705" autoAdjust="0"/>
  </p:normalViewPr>
  <p:slideViewPr>
    <p:cSldViewPr snapToGrid="0">
      <p:cViewPr varScale="1">
        <p:scale>
          <a:sx n="105" d="100"/>
          <a:sy n="105" d="100"/>
        </p:scale>
        <p:origin x="77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8E2C-D979-463F-A0EC-6FC34EDC998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35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8E2C-D979-463F-A0EC-6FC34EDC998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8E2C-D979-463F-A0EC-6FC34EDC998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43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8E2C-D979-463F-A0EC-6FC34EDC998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66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8E2C-D979-463F-A0EC-6FC34EDC998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3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8E2C-D979-463F-A0EC-6FC34EDC998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31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8E2C-D979-463F-A0EC-6FC34EDC998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14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8E2C-D979-463F-A0EC-6FC34EDC998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16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8E2C-D979-463F-A0EC-6FC34EDC998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91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8E2C-D979-463F-A0EC-6FC34EDC998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12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8E2C-D979-463F-A0EC-6FC34EDC998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19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38E2C-D979-463F-A0EC-6FC34EDC998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89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64025"/>
            <a:ext cx="9144000" cy="263401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Интерактивная программа</a:t>
            </a:r>
            <a:br>
              <a:rPr lang="ru-RU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ru-RU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Игра Жизнь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Выполнили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ru-RU" dirty="0" smtClean="0">
              <a:solidFill>
                <a:schemeClr val="bg1"/>
              </a:solidFill>
            </a:endParaRPr>
          </a:p>
          <a:p>
            <a:pPr algn="r"/>
            <a:r>
              <a:rPr lang="ru-RU" dirty="0" smtClean="0">
                <a:solidFill>
                  <a:schemeClr val="bg1"/>
                </a:solidFill>
              </a:rPr>
              <a:t>Козлов Кирилл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</a:rPr>
              <a:t>Кашурин Олег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</a:rPr>
              <a:t>Бочарников Александр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Что такое </a:t>
            </a:r>
            <a:r>
              <a:rPr lang="ru-RU" b="1" dirty="0">
                <a:solidFill>
                  <a:schemeClr val="bg1"/>
                </a:solidFill>
              </a:rPr>
              <a:t>Игра «Жизнь»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Это клеточный автомат, придуманный английским математиком Джоном </a:t>
            </a:r>
            <a:r>
              <a:rPr lang="ru-RU" dirty="0" err="1">
                <a:solidFill>
                  <a:schemeClr val="bg1"/>
                </a:solidFill>
              </a:rPr>
              <a:t>Конвеем</a:t>
            </a:r>
            <a:r>
              <a:rPr lang="ru-RU" dirty="0">
                <a:solidFill>
                  <a:schemeClr val="bg1"/>
                </a:solidFill>
              </a:rPr>
              <a:t> в 1970 году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Место </a:t>
            </a:r>
            <a:r>
              <a:rPr lang="ru-RU" dirty="0">
                <a:solidFill>
                  <a:schemeClr val="bg1"/>
                </a:solidFill>
              </a:rPr>
              <a:t>действия этой игры </a:t>
            </a:r>
            <a:r>
              <a:rPr lang="ru-RU" dirty="0" smtClean="0">
                <a:solidFill>
                  <a:schemeClr val="bg1"/>
                </a:solidFill>
              </a:rPr>
              <a:t>- </a:t>
            </a:r>
            <a:r>
              <a:rPr lang="ru-RU" dirty="0">
                <a:solidFill>
                  <a:schemeClr val="bg1"/>
                </a:solidFill>
              </a:rPr>
              <a:t>размеченная на клетки поверхность или </a:t>
            </a:r>
            <a:r>
              <a:rPr lang="ru-RU" dirty="0" smtClean="0">
                <a:solidFill>
                  <a:schemeClr val="bg1"/>
                </a:solidFill>
              </a:rPr>
              <a:t>плоскость. </a:t>
            </a:r>
            <a:r>
              <a:rPr lang="ru-RU" dirty="0">
                <a:solidFill>
                  <a:schemeClr val="bg1"/>
                </a:solidFill>
              </a:rPr>
              <a:t>Каждая клетка на этой поверхности может находиться в двух состояниях: быть «живой</a:t>
            </a:r>
            <a:r>
              <a:rPr lang="ru-RU" dirty="0" smtClean="0">
                <a:solidFill>
                  <a:schemeClr val="bg1"/>
                </a:solidFill>
              </a:rPr>
              <a:t>» </a:t>
            </a:r>
            <a:r>
              <a:rPr lang="ru-RU" dirty="0">
                <a:solidFill>
                  <a:schemeClr val="bg1"/>
                </a:solidFill>
              </a:rPr>
              <a:t>или быть «мёртвой</a:t>
            </a:r>
            <a:r>
              <a:rPr lang="ru-RU" dirty="0" smtClean="0">
                <a:solidFill>
                  <a:schemeClr val="bg1"/>
                </a:solidFill>
              </a:rPr>
              <a:t>».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Распределение </a:t>
            </a:r>
            <a:r>
              <a:rPr lang="ru-RU" dirty="0">
                <a:solidFill>
                  <a:schemeClr val="bg1"/>
                </a:solidFill>
              </a:rPr>
              <a:t>живых клеток в начале игры называется первым поколением. Каждое следующее поколение рассчитывается на основе предыдущего по </a:t>
            </a:r>
            <a:r>
              <a:rPr lang="ru-RU" dirty="0" smtClean="0">
                <a:solidFill>
                  <a:schemeClr val="bg1"/>
                </a:solidFill>
              </a:rPr>
              <a:t>определенным правилам.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7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Правила игры </a:t>
            </a:r>
            <a:r>
              <a:rPr lang="ru-RU" b="1" dirty="0">
                <a:solidFill>
                  <a:schemeClr val="bg1"/>
                </a:solidFill>
              </a:rPr>
              <a:t>«Жизнь»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в пустой (мёртвой) клетке, рядом с которой ровно три живые клетки, зарождается жизнь;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если у живой клетки есть две или три живые соседки, то эта клетка продолжает жить; в противном случае, если соседей меньше двух или больше трёх, клетка умирает («от одиночества» или «от перенаселённости»)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конфигурация </a:t>
            </a:r>
            <a:r>
              <a:rPr lang="ru-RU" sz="2000" dirty="0">
                <a:solidFill>
                  <a:schemeClr val="bg1"/>
                </a:solidFill>
              </a:rPr>
              <a:t>на очередном шаге в точности (без сдвигов и поворотов) повторит себя же на одном из более ранних шагов (складывается периодическая конфигурация)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при очередном шаге ни одна из клеток не меняет своего состояния (складывается стабильная конфигурация; предыдущее правило, вырожденное до одного шага назад)</a:t>
            </a:r>
          </a:p>
          <a:p>
            <a:r>
              <a:rPr lang="ru-RU" sz="1300" dirty="0" smtClean="0">
                <a:solidFill>
                  <a:schemeClr val="bg1"/>
                </a:solidFill>
              </a:rPr>
              <a:t>     </a:t>
            </a:r>
            <a:endParaRPr lang="ru-RU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41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Что мы хотели сделать?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531813">
              <a:buNone/>
            </a:pPr>
            <a:r>
              <a:rPr lang="ru-RU" dirty="0" smtClean="0">
                <a:solidFill>
                  <a:schemeClr val="bg1"/>
                </a:solidFill>
              </a:rPr>
              <a:t>В нашем проекте задумывалась реализация интерактивной программы, позволяющей использовать ее, как простой способ визуализировать «Жизнь»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и дающая пользователю набор базовых инструментов для редактирования набора клеток.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6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Наша команда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531813">
              <a:buNone/>
            </a:pPr>
            <a:r>
              <a:rPr lang="ru-RU" dirty="0" smtClean="0">
                <a:solidFill>
                  <a:schemeClr val="bg1"/>
                </a:solidFill>
              </a:rPr>
              <a:t>Олег(программист): ядро программы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визуализация игры</a:t>
            </a:r>
          </a:p>
          <a:p>
            <a:pPr marL="0" indent="531813">
              <a:buNone/>
            </a:pPr>
            <a:r>
              <a:rPr lang="ru-RU" dirty="0" smtClean="0">
                <a:solidFill>
                  <a:schemeClr val="bg1"/>
                </a:solidFill>
              </a:rPr>
              <a:t>Саша(программист): создание и визуализация меню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аудио эффекты</a:t>
            </a:r>
          </a:p>
          <a:p>
            <a:pPr marL="0" indent="531813">
              <a:buNone/>
            </a:pPr>
            <a:r>
              <a:rPr lang="ru-RU" dirty="0" smtClean="0">
                <a:solidFill>
                  <a:schemeClr val="bg1"/>
                </a:solidFill>
              </a:rPr>
              <a:t>Кирилл(менеджер): база данных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паттерны для игры</a:t>
            </a:r>
          </a:p>
        </p:txBody>
      </p:sp>
    </p:spTree>
    <p:extLst>
      <p:ext uri="{BB962C8B-B14F-4D97-AF65-F5344CB8AC3E}">
        <p14:creationId xmlns:p14="http://schemas.microsoft.com/office/powerpoint/2010/main" val="236007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Что может наша программа?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1319" y="1690688"/>
            <a:ext cx="11313993" cy="448627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Визуализирует в режиме реального времени «жизнь» клеток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Позволяет добавлять живые клетки</a:t>
            </a:r>
          </a:p>
          <a:p>
            <a:r>
              <a:rPr lang="ru-RU" dirty="0">
                <a:solidFill>
                  <a:schemeClr val="bg1"/>
                </a:solidFill>
              </a:rPr>
              <a:t>Позволяет </a:t>
            </a:r>
            <a:r>
              <a:rPr lang="ru-RU" dirty="0" smtClean="0">
                <a:solidFill>
                  <a:schemeClr val="bg1"/>
                </a:solidFill>
              </a:rPr>
              <a:t>загружать заготовленные структуры клеток из файла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Имеет возможность сохранить расположение клеток на поле в файл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9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Структура программы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40717"/>
            <a:ext cx="10515600" cy="4907721"/>
          </a:xfrm>
        </p:spPr>
        <p:txBody>
          <a:bodyPr>
            <a:normAutofit/>
          </a:bodyPr>
          <a:lstStyle/>
          <a:p>
            <a:pPr marL="0" indent="531813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Программа имеет модульную структуру и состоит из следующих основных модулей</a:t>
            </a:r>
            <a:r>
              <a:rPr lang="en-US" sz="2200" dirty="0" smtClean="0">
                <a:solidFill>
                  <a:schemeClr val="bg1"/>
                </a:solidFill>
              </a:rPr>
              <a:t>:</a:t>
            </a:r>
            <a:endParaRPr lang="ru-RU" sz="2200" dirty="0" smtClean="0">
              <a:solidFill>
                <a:schemeClr val="bg1"/>
              </a:solidFill>
            </a:endParaRPr>
          </a:p>
          <a:p>
            <a:r>
              <a:rPr lang="en-US" sz="2200" dirty="0" smtClean="0">
                <a:solidFill>
                  <a:schemeClr val="bg1"/>
                </a:solidFill>
              </a:rPr>
              <a:t>Game_of_life1_main – </a:t>
            </a:r>
            <a:r>
              <a:rPr lang="ru-RU" sz="2200" dirty="0" smtClean="0">
                <a:solidFill>
                  <a:schemeClr val="bg1"/>
                </a:solidFill>
              </a:rPr>
              <a:t>главный модуль в котором происходит объединение всех модулей. В нем запускается модуль меню, подключается модуль необходимых функций и идет визуализация «жизни» вместе с обработкой событий.</a:t>
            </a:r>
          </a:p>
          <a:p>
            <a:r>
              <a:rPr lang="en-US" sz="2200" dirty="0" err="1" smtClean="0">
                <a:solidFill>
                  <a:schemeClr val="bg1"/>
                </a:solidFill>
              </a:rPr>
              <a:t>Game_functions</a:t>
            </a:r>
            <a:r>
              <a:rPr lang="en-US" sz="2200" dirty="0" smtClean="0">
                <a:solidFill>
                  <a:schemeClr val="bg1"/>
                </a:solidFill>
              </a:rPr>
              <a:t>. </a:t>
            </a:r>
            <a:r>
              <a:rPr lang="ru-RU" sz="2200" dirty="0" smtClean="0">
                <a:solidFill>
                  <a:schemeClr val="bg1"/>
                </a:solidFill>
              </a:rPr>
              <a:t>В нем хранится класс, объединяющий в себе основные пользовательские и служебные функции необходимые для работы и визуализации «жизни».</a:t>
            </a:r>
          </a:p>
          <a:p>
            <a:r>
              <a:rPr lang="en-US" sz="2200" dirty="0" err="1" smtClean="0">
                <a:solidFill>
                  <a:schemeClr val="bg1"/>
                </a:solidFill>
              </a:rPr>
              <a:t>Life_algorithms</a:t>
            </a:r>
            <a:r>
              <a:rPr lang="en-US" sz="2200" dirty="0" smtClean="0">
                <a:solidFill>
                  <a:schemeClr val="bg1"/>
                </a:solidFill>
              </a:rPr>
              <a:t>. </a:t>
            </a:r>
            <a:r>
              <a:rPr lang="ru-RU" sz="2200" dirty="0" smtClean="0">
                <a:solidFill>
                  <a:schemeClr val="bg1"/>
                </a:solidFill>
              </a:rPr>
              <a:t>Ядро программы. В нем хранится функция формирующая новое поколение клеток</a:t>
            </a:r>
          </a:p>
          <a:p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Menu_of_game</a:t>
            </a:r>
            <a:r>
              <a:rPr lang="en-US" sz="2200" dirty="0" smtClean="0">
                <a:solidFill>
                  <a:schemeClr val="bg1"/>
                </a:solidFill>
              </a:rPr>
              <a:t> – </a:t>
            </a:r>
            <a:r>
              <a:rPr lang="ru-RU" sz="2200" dirty="0">
                <a:solidFill>
                  <a:schemeClr val="bg1"/>
                </a:solidFill>
              </a:rPr>
              <a:t>М</a:t>
            </a:r>
            <a:r>
              <a:rPr lang="ru-RU" sz="2200" dirty="0" smtClean="0">
                <a:solidFill>
                  <a:schemeClr val="bg1"/>
                </a:solidFill>
              </a:rPr>
              <a:t>одуль </a:t>
            </a:r>
            <a:r>
              <a:rPr lang="ru-RU" sz="2200" dirty="0">
                <a:solidFill>
                  <a:schemeClr val="bg1"/>
                </a:solidFill>
              </a:rPr>
              <a:t>для </a:t>
            </a:r>
            <a:r>
              <a:rPr lang="ru-RU" sz="2200" dirty="0" smtClean="0">
                <a:solidFill>
                  <a:schemeClr val="bg1"/>
                </a:solidFill>
              </a:rPr>
              <a:t>отображения меню программы. </a:t>
            </a:r>
          </a:p>
          <a:p>
            <a:r>
              <a:rPr lang="en-US" sz="2200" dirty="0" err="1" smtClean="0">
                <a:solidFill>
                  <a:schemeClr val="bg1"/>
                </a:solidFill>
              </a:rPr>
              <a:t>Game_languages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–</a:t>
            </a:r>
            <a:r>
              <a:rPr lang="ru-RU" sz="2200" dirty="0" smtClean="0">
                <a:solidFill>
                  <a:schemeClr val="bg1"/>
                </a:solidFill>
              </a:rPr>
              <a:t> В нем хранятся подписи кнопок на 2-я языках</a:t>
            </a:r>
            <a:r>
              <a:rPr lang="en-US" sz="2200" dirty="0" smtClean="0">
                <a:solidFill>
                  <a:schemeClr val="bg1"/>
                </a:solidFill>
              </a:rPr>
              <a:t>:</a:t>
            </a:r>
            <a:r>
              <a:rPr lang="ru-RU" sz="2200" dirty="0" smtClean="0">
                <a:solidFill>
                  <a:schemeClr val="bg1"/>
                </a:solidFill>
              </a:rPr>
              <a:t> русском и английском</a:t>
            </a:r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32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Проблемы с которыми столкнулись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     В одной из начальных версий программы, </a:t>
            </a:r>
            <a:r>
              <a:rPr lang="ru-RU" dirty="0" err="1" smtClean="0">
                <a:solidFill>
                  <a:schemeClr val="bg1"/>
                </a:solidFill>
              </a:rPr>
              <a:t>отрисовка</a:t>
            </a:r>
            <a:r>
              <a:rPr lang="ru-RU" dirty="0" smtClean="0">
                <a:solidFill>
                  <a:schemeClr val="bg1"/>
                </a:solidFill>
              </a:rPr>
              <a:t> меню была реализована нерационально, при нажатии каждого пункта меню запускалась новая функция в уже запущенной, переполнялся стек. Поэтому в последующей версии это было исправлено. Теперь при выходе из пункта меню, функция отвечающая за этот пункт завершается.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82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Проблемы с которыми столкнулись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     Возникли определённые трудности при написании алгоритма, необходимого для получения координат клеток для </a:t>
            </a:r>
            <a:r>
              <a:rPr lang="ru-RU" dirty="0" err="1" smtClean="0">
                <a:solidFill>
                  <a:schemeClr val="bg1"/>
                </a:solidFill>
              </a:rPr>
              <a:t>отрисовки</a:t>
            </a:r>
            <a:r>
              <a:rPr lang="ru-RU" dirty="0" smtClean="0">
                <a:solidFill>
                  <a:schemeClr val="bg1"/>
                </a:solidFill>
              </a:rPr>
              <a:t> их на экране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49399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426</Words>
  <Application>Microsoft Office PowerPoint</Application>
  <PresentationFormat>Широкоэкранный</PresentationFormat>
  <Paragraphs>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Microsoft YaHei</vt:lpstr>
      <vt:lpstr>Arial</vt:lpstr>
      <vt:lpstr>Calibri</vt:lpstr>
      <vt:lpstr>Calibri Light</vt:lpstr>
      <vt:lpstr>Тема Office</vt:lpstr>
      <vt:lpstr>Интерактивная программа Игра Жизнь</vt:lpstr>
      <vt:lpstr>Что такое Игра «Жизнь»?</vt:lpstr>
      <vt:lpstr>Правила игры «Жизнь»</vt:lpstr>
      <vt:lpstr>Что мы хотели сделать?</vt:lpstr>
      <vt:lpstr>Наша команда</vt:lpstr>
      <vt:lpstr>Что может наша программа?</vt:lpstr>
      <vt:lpstr>Структура программы</vt:lpstr>
      <vt:lpstr>Проблемы с которыми столкнулись</vt:lpstr>
      <vt:lpstr>Проблемы с которыми столкнулись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Жизнь</dc:title>
  <dc:creator>ПК</dc:creator>
  <cp:lastModifiedBy>Пользователь Windows</cp:lastModifiedBy>
  <cp:revision>20</cp:revision>
  <dcterms:created xsi:type="dcterms:W3CDTF">2020-12-14T10:52:58Z</dcterms:created>
  <dcterms:modified xsi:type="dcterms:W3CDTF">2020-12-15T10:33:41Z</dcterms:modified>
</cp:coreProperties>
</file>