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35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43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66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31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14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16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1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12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19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89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64025"/>
            <a:ext cx="9144000" cy="263401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Интерактивная программа</a:t>
            </a:r>
            <a:br>
              <a:rPr lang="ru-RU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ru-RU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Игра Жизнь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Выполнили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 smtClean="0">
              <a:solidFill>
                <a:schemeClr val="bg1"/>
              </a:solidFill>
            </a:endParaRP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Козлов Кирилл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Кашурин Олег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Бочарников Александр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8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</a:t>
            </a:r>
            <a:r>
              <a:rPr lang="ru-RU" b="1" dirty="0"/>
              <a:t>Игра «Жизнь»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клеточный автомат, придуманный английским математиком Джоном </a:t>
            </a:r>
            <a:r>
              <a:rPr lang="ru-RU" dirty="0" err="1"/>
              <a:t>Конвеем</a:t>
            </a:r>
            <a:r>
              <a:rPr lang="ru-RU" dirty="0"/>
              <a:t> в 1970 году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Место </a:t>
            </a:r>
            <a:r>
              <a:rPr lang="ru-RU" dirty="0"/>
              <a:t>действия этой игры </a:t>
            </a:r>
            <a:r>
              <a:rPr lang="ru-RU" dirty="0" smtClean="0"/>
              <a:t>- </a:t>
            </a:r>
            <a:r>
              <a:rPr lang="ru-RU" dirty="0"/>
              <a:t>размеченная на клетки поверхность или </a:t>
            </a:r>
            <a:r>
              <a:rPr lang="ru-RU" dirty="0" smtClean="0"/>
              <a:t>плоскость. </a:t>
            </a:r>
            <a:r>
              <a:rPr lang="ru-RU" dirty="0"/>
              <a:t>Каждая клетка на этой поверхности может находиться в двух состояниях: быть «живой</a:t>
            </a:r>
            <a:r>
              <a:rPr lang="ru-RU" dirty="0" smtClean="0"/>
              <a:t>» </a:t>
            </a:r>
            <a:r>
              <a:rPr lang="ru-RU" dirty="0"/>
              <a:t>или быть «мёртвой</a:t>
            </a:r>
            <a:r>
              <a:rPr lang="ru-RU" dirty="0" smtClean="0"/>
              <a:t>». </a:t>
            </a:r>
          </a:p>
          <a:p>
            <a:r>
              <a:rPr lang="ru-RU" dirty="0" smtClean="0"/>
              <a:t>Распределение </a:t>
            </a:r>
            <a:r>
              <a:rPr lang="ru-RU" dirty="0"/>
              <a:t>живых клеток в начале игры называется первым поколением. Каждое следующее поколение рассчитывается на основе предыдущего по </a:t>
            </a:r>
            <a:r>
              <a:rPr lang="ru-RU" dirty="0" smtClean="0"/>
              <a:t>определенным правилам.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79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мы хотели сделать?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31813">
              <a:buNone/>
            </a:pPr>
            <a:r>
              <a:rPr lang="ru-RU" dirty="0" smtClean="0"/>
              <a:t>В нашем проекте задумывалась реализация интерактивной программы, позволяющей использовать ее, как простой способ визуализировать «Жизнь»</a:t>
            </a:r>
            <a:r>
              <a:rPr lang="en-US" dirty="0"/>
              <a:t>,</a:t>
            </a:r>
            <a:r>
              <a:rPr lang="ru-RU" dirty="0" smtClean="0"/>
              <a:t> и дающая пользователю набор базовых инструментов для редактирования набора клеток.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60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может наша программа?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1319" y="1690688"/>
            <a:ext cx="11313993" cy="4486275"/>
          </a:xfrm>
        </p:spPr>
        <p:txBody>
          <a:bodyPr/>
          <a:lstStyle/>
          <a:p>
            <a:r>
              <a:rPr lang="ru-RU" dirty="0" smtClean="0"/>
              <a:t>Визуализирует в режиме реального времени «жизнь» клеток</a:t>
            </a:r>
          </a:p>
          <a:p>
            <a:r>
              <a:rPr lang="ru-RU" dirty="0" smtClean="0"/>
              <a:t>Позволяет добавлять живые клетки</a:t>
            </a:r>
          </a:p>
          <a:p>
            <a:r>
              <a:rPr lang="ru-RU" dirty="0"/>
              <a:t>Позволяет </a:t>
            </a:r>
            <a:r>
              <a:rPr lang="ru-RU" dirty="0" smtClean="0"/>
              <a:t>загружать заготовленные структуры клеток из файла</a:t>
            </a:r>
          </a:p>
          <a:p>
            <a:r>
              <a:rPr lang="ru-RU" dirty="0" smtClean="0"/>
              <a:t>Имеет возможность сохранить расположение клеток на поле в файл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96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4907721"/>
          </a:xfrm>
        </p:spPr>
        <p:txBody>
          <a:bodyPr>
            <a:normAutofit/>
          </a:bodyPr>
          <a:lstStyle/>
          <a:p>
            <a:pPr marL="0" indent="531813">
              <a:buNone/>
            </a:pPr>
            <a:r>
              <a:rPr lang="ru-RU" sz="2000" dirty="0" smtClean="0"/>
              <a:t>Программа имеет модульную структуру и состоит из следующих основных модулей</a:t>
            </a:r>
          </a:p>
          <a:p>
            <a:r>
              <a:rPr lang="en-US" sz="2000" dirty="0" smtClean="0"/>
              <a:t>Game_of_life1_main – </a:t>
            </a:r>
            <a:r>
              <a:rPr lang="ru-RU" sz="2000" dirty="0" smtClean="0"/>
              <a:t>главный модуль в котором происходит объединение всех модулей. В нем запускается модуль меню, подключается модуль необходимых функций и идет визуализация «жизни» вместе с обработкой событий.</a:t>
            </a:r>
          </a:p>
          <a:p>
            <a:r>
              <a:rPr lang="en-US" sz="2000" dirty="0" err="1" smtClean="0"/>
              <a:t>Game_functions</a:t>
            </a:r>
            <a:r>
              <a:rPr lang="en-US" sz="2000" dirty="0" smtClean="0"/>
              <a:t>. </a:t>
            </a:r>
            <a:r>
              <a:rPr lang="ru-RU" sz="2000" dirty="0" smtClean="0"/>
              <a:t>В нем хранится класс, объединяющий в себе основные пользовательские и служебные функции необходимые для работы и визуализации «жизни».</a:t>
            </a:r>
          </a:p>
          <a:p>
            <a:r>
              <a:rPr lang="en-US" sz="2000" dirty="0" err="1" smtClean="0"/>
              <a:t>Life_algorithms</a:t>
            </a:r>
            <a:r>
              <a:rPr lang="en-US" sz="2000" dirty="0" smtClean="0"/>
              <a:t>. </a:t>
            </a:r>
            <a:r>
              <a:rPr lang="ru-RU" sz="2000" dirty="0" smtClean="0"/>
              <a:t>Ядро программы. В нем хранится функция формирующая новое поколение клеток</a:t>
            </a:r>
          </a:p>
          <a:p>
            <a:r>
              <a:rPr lang="ru-RU" sz="2000" dirty="0" smtClean="0"/>
              <a:t> </a:t>
            </a:r>
            <a:r>
              <a:rPr lang="en-US" sz="2000" dirty="0" err="1" smtClean="0"/>
              <a:t>Menu_of_game</a:t>
            </a:r>
            <a:r>
              <a:rPr lang="en-US" sz="2000" dirty="0" smtClean="0"/>
              <a:t> – </a:t>
            </a:r>
            <a:r>
              <a:rPr lang="ru-RU" sz="2000" dirty="0"/>
              <a:t>М</a:t>
            </a:r>
            <a:r>
              <a:rPr lang="ru-RU" sz="2000" dirty="0" smtClean="0"/>
              <a:t>одуль </a:t>
            </a:r>
            <a:r>
              <a:rPr lang="ru-RU" sz="2000" dirty="0"/>
              <a:t>для </a:t>
            </a:r>
            <a:r>
              <a:rPr lang="ru-RU" sz="2000" dirty="0" smtClean="0"/>
              <a:t>отображения меню программы</a:t>
            </a:r>
            <a:r>
              <a:rPr lang="ru-RU" sz="2000" dirty="0" smtClean="0"/>
              <a:t>. </a:t>
            </a:r>
            <a:r>
              <a:rPr lang="ru-RU" sz="2000" dirty="0" smtClean="0"/>
              <a:t>В частности </a:t>
            </a:r>
            <a:r>
              <a:rPr lang="ru-RU" sz="2000" dirty="0" err="1" smtClean="0"/>
              <a:t>отрисовывает</a:t>
            </a:r>
            <a:r>
              <a:rPr lang="ru-RU" sz="2000" dirty="0" smtClean="0"/>
              <a:t> настройки</a:t>
            </a:r>
            <a:endParaRPr lang="ru-RU" sz="2000" dirty="0" smtClean="0"/>
          </a:p>
          <a:p>
            <a:r>
              <a:rPr lang="en-US" sz="2000" dirty="0" err="1" smtClean="0"/>
              <a:t>Game_languages</a:t>
            </a:r>
            <a:r>
              <a:rPr lang="ru-RU" sz="2000" dirty="0" smtClean="0"/>
              <a:t> </a:t>
            </a:r>
            <a:r>
              <a:rPr lang="en-US" sz="2000" dirty="0" smtClean="0"/>
              <a:t>–</a:t>
            </a:r>
            <a:r>
              <a:rPr lang="ru-RU" sz="2000" dirty="0" smtClean="0"/>
              <a:t> В нем хранятся подписи кнопок на 2-я языках</a:t>
            </a:r>
            <a:r>
              <a:rPr lang="en-US" sz="2000" dirty="0" smtClean="0"/>
              <a:t>:</a:t>
            </a:r>
            <a:r>
              <a:rPr lang="ru-RU" sz="2000" dirty="0" smtClean="0"/>
              <a:t> русском и английском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6132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с которыми столкнулись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    В одной из начальных версий программы, </a:t>
            </a:r>
            <a:r>
              <a:rPr lang="ru-RU" dirty="0" err="1" smtClean="0"/>
              <a:t>отрисовка</a:t>
            </a:r>
            <a:r>
              <a:rPr lang="ru-RU" dirty="0" smtClean="0"/>
              <a:t> меню была реализована нерационально, при нажатии каждого пункта меню запускалась новая функция в уже запущенной, переполнялся стек. Поэтому в последующей версии это было исправлено. Теперь при выходе из пункта меню, функция отвечающая за этот пункт завершается.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82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с которыми столкнулись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    Возникли определённые трудности при написании алгоритма, необходимого для получения координат клеток для </a:t>
            </a:r>
            <a:r>
              <a:rPr lang="ru-RU" dirty="0" err="1" smtClean="0"/>
              <a:t>отрисовки</a:t>
            </a:r>
            <a:r>
              <a:rPr lang="ru-RU" dirty="0" smtClean="0"/>
              <a:t> их на экране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9399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288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Microsoft YaHei</vt:lpstr>
      <vt:lpstr>Arial</vt:lpstr>
      <vt:lpstr>Calibri</vt:lpstr>
      <vt:lpstr>Calibri Light</vt:lpstr>
      <vt:lpstr>Тема Office</vt:lpstr>
      <vt:lpstr>Интерактивная программа Игра Жизнь</vt:lpstr>
      <vt:lpstr>Что такое Игра «Жизнь»?</vt:lpstr>
      <vt:lpstr>Что мы хотели сделать?</vt:lpstr>
      <vt:lpstr>Что может наша программа?</vt:lpstr>
      <vt:lpstr>Структура программы</vt:lpstr>
      <vt:lpstr>Проблемы с которыми столкнулись</vt:lpstr>
      <vt:lpstr>Проблемы с которыми столкнулись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Жизнь</dc:title>
  <dc:creator>ПК</dc:creator>
  <cp:lastModifiedBy>ПК</cp:lastModifiedBy>
  <cp:revision>14</cp:revision>
  <dcterms:created xsi:type="dcterms:W3CDTF">2020-12-14T10:52:58Z</dcterms:created>
  <dcterms:modified xsi:type="dcterms:W3CDTF">2020-12-14T17:10:58Z</dcterms:modified>
</cp:coreProperties>
</file>