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73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1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0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448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25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4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63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9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2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8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7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9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4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33A770-ECEB-4AEE-B5F3-F6981CA5DBBB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3EA2-2BD6-4AFA-BCFD-5B8874A51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82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chatapp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Наш </a:t>
            </a:r>
            <a:r>
              <a:rPr lang="ru-RU" dirty="0" smtClean="0"/>
              <a:t>сайт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http://e96542is.beget.tech/index2.html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Как создавался и что есть</a:t>
            </a:r>
            <a:br>
              <a:rPr lang="ru-RU" dirty="0" smtClean="0"/>
            </a:br>
            <a:r>
              <a:rPr lang="ru-RU" dirty="0" smtClean="0"/>
              <a:t>Олег </a:t>
            </a:r>
            <a:r>
              <a:rPr lang="ru-RU" dirty="0" err="1" smtClean="0"/>
              <a:t>Вяльчин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66" y="1672763"/>
            <a:ext cx="3710421" cy="44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3427123" cy="4195481"/>
          </a:xfrm>
        </p:spPr>
        <p:txBody>
          <a:bodyPr/>
          <a:lstStyle/>
          <a:p>
            <a:r>
              <a:rPr lang="ru-RU" dirty="0"/>
              <a:t>Данный сайт предназначен для предоставления информации о человеке у которого берутся услуги цифрового куратора. На нем достаточно много контента, но разбирать его надо </a:t>
            </a:r>
            <a:r>
              <a:rPr lang="ru-RU" dirty="0" smtClean="0"/>
              <a:t>постепенно.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36" y="2052918"/>
            <a:ext cx="7293456" cy="41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Папка с сайтом имеет в себе</a:t>
            </a:r>
            <a:r>
              <a:rPr lang="en-US" dirty="0" smtClean="0"/>
              <a:t> </a:t>
            </a:r>
            <a:r>
              <a:rPr lang="ru-RU" dirty="0" smtClean="0"/>
              <a:t>несколько файлов. Среди них</a:t>
            </a:r>
            <a:br>
              <a:rPr lang="ru-RU" dirty="0" smtClean="0"/>
            </a:br>
            <a:endParaRPr lang="en-US" dirty="0" smtClean="0"/>
          </a:p>
          <a:p>
            <a:r>
              <a:rPr lang="ru-RU" dirty="0" smtClean="0"/>
              <a:t>1. </a:t>
            </a:r>
            <a:r>
              <a:rPr lang="en-US" dirty="0" smtClean="0"/>
              <a:t>index.html</a:t>
            </a:r>
          </a:p>
          <a:p>
            <a:r>
              <a:rPr lang="en-US" dirty="0" smtClean="0"/>
              <a:t>2. index2.html</a:t>
            </a:r>
          </a:p>
          <a:p>
            <a:r>
              <a:rPr lang="en-US" dirty="0" smtClean="0"/>
              <a:t>3. Java.js</a:t>
            </a:r>
          </a:p>
          <a:p>
            <a:r>
              <a:rPr lang="en-US" dirty="0" smtClean="0"/>
              <a:t>4. style.css</a:t>
            </a:r>
          </a:p>
          <a:p>
            <a:r>
              <a:rPr lang="en-US" dirty="0" smtClean="0"/>
              <a:t>5. </a:t>
            </a:r>
            <a:r>
              <a:rPr lang="ru-RU" dirty="0" smtClean="0"/>
              <a:t>папка «Картинки»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8689" y="2060576"/>
            <a:ext cx="465304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сайта (Обо мне)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7209415" cy="4195763"/>
          </a:xfrm>
        </p:spPr>
        <p:txBody>
          <a:bodyPr/>
          <a:lstStyle/>
          <a:p>
            <a:r>
              <a:rPr lang="ru-RU" dirty="0" smtClean="0"/>
              <a:t>Самый левый блок сайта «Обо мне». Он содержит в себе контактную информацию Куратора. Фотография была создана с использованием </a:t>
            </a:r>
            <a:r>
              <a:rPr lang="en-US" dirty="0" smtClean="0"/>
              <a:t>GigaChat. </a:t>
            </a:r>
            <a:r>
              <a:rPr lang="ru-RU" dirty="0" smtClean="0"/>
              <a:t>Также есть четыре кнопки. Каждая из этих кнопок является своего рода экспериментом. Среди них:</a:t>
            </a:r>
            <a:endParaRPr lang="ru-RU" dirty="0"/>
          </a:p>
          <a:p>
            <a:r>
              <a:rPr lang="ru-RU" dirty="0" smtClean="0"/>
              <a:t>1. Кнопка «Посмотри, герой ли я»</a:t>
            </a:r>
          </a:p>
          <a:p>
            <a:r>
              <a:rPr lang="ru-RU" dirty="0" smtClean="0"/>
              <a:t>2. Кнопка «Нажми на меня»</a:t>
            </a:r>
          </a:p>
          <a:p>
            <a:r>
              <a:rPr lang="ru-RU" dirty="0" smtClean="0"/>
              <a:t>3. Кнопка «Хочешь, угадаю твое имя?»</a:t>
            </a:r>
          </a:p>
          <a:p>
            <a:r>
              <a:rPr lang="ru-RU" dirty="0" smtClean="0"/>
              <a:t>4. Кнопка «Проверим тебя»</a:t>
            </a:r>
          </a:p>
          <a:p>
            <a:pPr marL="0" indent="0" algn="r">
              <a:buNone/>
            </a:pPr>
            <a:r>
              <a:rPr lang="ru-RU" b="1" dirty="0" smtClean="0"/>
              <a:t>Также есть снятый на скорую </a:t>
            </a:r>
          </a:p>
          <a:p>
            <a:pPr marL="0" indent="0" algn="r">
              <a:buNone/>
            </a:pPr>
            <a:r>
              <a:rPr lang="ru-RU" b="1" dirty="0" smtClean="0"/>
              <a:t>руку видео ролик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8668" y="1376691"/>
            <a:ext cx="1772166" cy="44588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668" y="5835537"/>
            <a:ext cx="1914525" cy="257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97" y="5161092"/>
            <a:ext cx="2223395" cy="8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«Кто я такой»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Данный блок содержит в себе более полную информацию о Человеке. Образование, Навыки, Опыт работы. Вся информация данного блока создавалась с использованием </a:t>
            </a:r>
            <a:r>
              <a:rPr lang="en-US" dirty="0" smtClean="0"/>
              <a:t>GigaChat </a:t>
            </a:r>
            <a:r>
              <a:rPr lang="ru-RU" dirty="0" smtClean="0"/>
              <a:t>и </a:t>
            </a:r>
            <a:r>
              <a:rPr lang="en-US" dirty="0" smtClean="0"/>
              <a:t>ChatGPT. </a:t>
            </a:r>
            <a:r>
              <a:rPr lang="ru-RU" dirty="0" smtClean="0"/>
              <a:t>Также в середине сайта находится кнопка «Подробнее». При нажатии на данную кнопку появится поле «Подробнее».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1" y="2060575"/>
            <a:ext cx="5996851" cy="36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«Подробнее»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самая сложная в создании часть сайта. Данное поле содержит более полную информацию о человеке. Текст также был написан Нейросетями. В наличии: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1. Плавные анимации появления и </a:t>
            </a:r>
            <a:r>
              <a:rPr lang="ru-RU" dirty="0" err="1" smtClean="0"/>
              <a:t>исчезания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Ползунок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Кнопка «Спасибо» убирающая поле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Размытие остального сайта</a:t>
            </a:r>
          </a:p>
          <a:p>
            <a:pPr marL="0" indent="0">
              <a:buNone/>
            </a:pPr>
            <a:r>
              <a:rPr lang="ru-RU" dirty="0" smtClean="0"/>
              <a:t>Больше всего времени было потрачено на плавные анимации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9612" y="2060575"/>
            <a:ext cx="5374492" cy="38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Планируется в будущем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1521229"/>
            <a:ext cx="6336579" cy="4735109"/>
          </a:xfrm>
        </p:spPr>
        <p:txBody>
          <a:bodyPr/>
          <a:lstStyle/>
          <a:p>
            <a:r>
              <a:rPr lang="ru-RU" dirty="0" smtClean="0"/>
              <a:t>Существует несколько фишек, которые так и не получили реализации, но получат в будущем. Среди них: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Плавная анимация размывания сайта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Более грамотное распределение информации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Более грамотная вставка видеороликов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Больше кнопок с интересными функциями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Дополнительные страницы (возможно)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2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 создании помогали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81246" y="1603376"/>
            <a:ext cx="4396339" cy="1605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Ярослав Турабов (идеи и код)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Василий Кудряков (изображения)</a:t>
            </a:r>
          </a:p>
          <a:p>
            <a:pPr marL="0" indent="0" algn="ctr">
              <a:buNone/>
            </a:pPr>
            <a:r>
              <a:rPr lang="en-US" dirty="0" smtClean="0"/>
              <a:t>GigaChat (</a:t>
            </a:r>
            <a:r>
              <a:rPr lang="ru-RU" dirty="0" smtClean="0"/>
              <a:t>текст и изображения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ChatGPT (</a:t>
            </a:r>
            <a:r>
              <a:rPr lang="ru-RU" dirty="0" smtClean="0"/>
              <a:t>текст и код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01823" y="3383279"/>
            <a:ext cx="5555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Полезные ссылки</a:t>
            </a:r>
            <a:endParaRPr lang="ru-RU" sz="3200" dirty="0"/>
          </a:p>
        </p:txBody>
      </p:sp>
      <p:sp>
        <p:nvSpPr>
          <p:cNvPr id="8" name="Объект 2"/>
          <p:cNvSpPr>
            <a:spLocks noGrp="1"/>
          </p:cNvSpPr>
          <p:nvPr>
            <p:ph sz="half" idx="1"/>
          </p:nvPr>
        </p:nvSpPr>
        <p:spPr>
          <a:xfrm>
            <a:off x="3042643" y="4359372"/>
            <a:ext cx="4873541" cy="1605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https://giga.chat/</a:t>
            </a:r>
            <a:br>
              <a:rPr lang="en-US" dirty="0"/>
            </a:br>
            <a:r>
              <a:rPr lang="en-US" dirty="0">
                <a:hlinkClick r:id="rId2"/>
              </a:rPr>
              <a:t>https://chatgptchatapp.com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http://e96542is.beget.tech/index2.html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325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Наш сайт http://e96542is.beget.tech/index2.html</vt:lpstr>
      <vt:lpstr>Для чего нужен</vt:lpstr>
      <vt:lpstr>Файловая система</vt:lpstr>
      <vt:lpstr>Составляющие сайта (Обо мне)</vt:lpstr>
      <vt:lpstr>Блок «Кто я такой»</vt:lpstr>
      <vt:lpstr>Поле «Подробнее»</vt:lpstr>
      <vt:lpstr>Планируется в будущем</vt:lpstr>
      <vt:lpstr>В создании помогали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 сайт</dc:title>
  <dc:creator>Студенты Илларионова И.И.</dc:creator>
  <cp:lastModifiedBy>Студенты Илларионова И.И.</cp:lastModifiedBy>
  <cp:revision>7</cp:revision>
  <dcterms:created xsi:type="dcterms:W3CDTF">2025-03-17T07:59:22Z</dcterms:created>
  <dcterms:modified xsi:type="dcterms:W3CDTF">2025-03-17T08:32:50Z</dcterms:modified>
</cp:coreProperties>
</file>