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0FC584B-8234-4160-8D20-BD08517713B4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6169" y="275571"/>
            <a:ext cx="8339704" cy="1603333"/>
          </a:xfrm>
        </p:spPr>
        <p:txBody>
          <a:bodyPr/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Тульской области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профессиональное образовательное учреждение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Тульской области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политехнический колледж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29633" y="2217106"/>
            <a:ext cx="8104340" cy="1377863"/>
          </a:xfrm>
        </p:spPr>
        <p:txBody>
          <a:bodyPr>
            <a:normAutofit/>
          </a:bodyPr>
          <a:lstStyle/>
          <a:p>
            <a:pPr algn="ctr"/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 УЧЁТА ТОВАРОВ ДЛЯ МАГАЗИНА 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Красное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ru-RU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Белое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0673" y="3908119"/>
            <a:ext cx="6989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Курсовая работа МДК 02.01</a:t>
            </a:r>
          </a:p>
          <a:p>
            <a:pPr algn="ctr"/>
            <a:r>
              <a:rPr lang="en-US" dirty="0" smtClean="0"/>
              <a:t>“</a:t>
            </a:r>
            <a:r>
              <a:rPr lang="ru-RU" dirty="0" smtClean="0"/>
              <a:t>Технология разработки программного обеспечения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89315" y="5123145"/>
            <a:ext cx="511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Студента группы с-20-1   Д.В Чернышова </a:t>
            </a:r>
          </a:p>
          <a:p>
            <a:r>
              <a:rPr lang="ru-RU" dirty="0" smtClean="0"/>
              <a:t>Руководитель                     С.М Гвоздев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33381" y="6046475"/>
            <a:ext cx="44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Донской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2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02" y="101921"/>
            <a:ext cx="2398852" cy="676405"/>
          </a:xfrm>
        </p:spPr>
        <p:txBody>
          <a:bodyPr/>
          <a:lstStyle/>
          <a:p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202" y="4968602"/>
            <a:ext cx="4930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 является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учета продукции в магазине «Красное &amp; Белое».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202" y="934472"/>
            <a:ext cx="4622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продукта, необходимого для учета доставляемого сырья (продукции) в магазин «Красное &amp; Белое».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6712" y="2674082"/>
            <a:ext cx="5935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Практической значимостью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то, что данный программный продукт сокращает затраты времени на учет продукции. Так же является значительным облегчением для работников магазина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6903" y="141316"/>
            <a:ext cx="6575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проекта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0479" y="1446414"/>
            <a:ext cx="486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Проектирование внутренней среды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2044931"/>
            <a:ext cx="4588626" cy="38577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31" y="2044930"/>
            <a:ext cx="4829694" cy="3857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3425" y="5925944"/>
            <a:ext cx="254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IDEF0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73777" y="5947241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IDEF1</a:t>
            </a:r>
          </a:p>
        </p:txBody>
      </p:sp>
    </p:spTree>
    <p:extLst>
      <p:ext uri="{BB962C8B-B14F-4D97-AF65-F5344CB8AC3E}">
        <p14:creationId xmlns:p14="http://schemas.microsoft.com/office/powerpoint/2010/main" val="12547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964" y="141316"/>
            <a:ext cx="541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экрана приложения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14" y="2543694"/>
            <a:ext cx="4603502" cy="21525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758" y="1305099"/>
            <a:ext cx="3814058" cy="3815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7236" y="4935975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Эскиз окна авторизации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204661" y="5305307"/>
            <a:ext cx="315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Эскиз главного экрана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7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3979" y="232756"/>
            <a:ext cx="393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40" y="980902"/>
            <a:ext cx="5423250" cy="3313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4523" y="4457515"/>
            <a:ext cx="51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Окно авторизации администратора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66" y="2879882"/>
            <a:ext cx="4401588" cy="35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3156" y="191193"/>
            <a:ext cx="481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5" y="947652"/>
            <a:ext cx="6291295" cy="33001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397" y="3441469"/>
            <a:ext cx="4596676" cy="30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122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Ион</vt:lpstr>
      <vt:lpstr>Министерство образования Тульской области  Государственное профессиональное образовательное учреждение Тульской области “Донской политехнический колледж”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Тульской области  Государственное профессиональное образовательное учреждение Тульской области “Донской политехнический колледж”</dc:title>
  <dc:creator>USER</dc:creator>
  <cp:lastModifiedBy>USER</cp:lastModifiedBy>
  <cp:revision>6</cp:revision>
  <dcterms:created xsi:type="dcterms:W3CDTF">2022-12-25T20:00:07Z</dcterms:created>
  <dcterms:modified xsi:type="dcterms:W3CDTF">2022-12-25T20:55:43Z</dcterms:modified>
</cp:coreProperties>
</file>