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17DF0-8EFB-4ED1-B3CB-87225A9BC67B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17C1F-4FDF-43D5-A9BF-078E76002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C6AC8-3C74-4968-839A-4FF6FA7E442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94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Меандр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Как выглядит сигнал, который вы подаете на динамик?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848872" cy="333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5445224"/>
            <a:ext cx="7128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Сколько у него независимых параметров?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Амплитуда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Частота </a:t>
            </a:r>
          </a:p>
        </p:txBody>
      </p:sp>
    </p:spTree>
    <p:extLst>
      <p:ext uri="{BB962C8B-B14F-4D97-AF65-F5344CB8AC3E}">
        <p14:creationId xmlns:p14="http://schemas.microsoft.com/office/powerpoint/2010/main" val="17144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Аппаратное формирование ШИМ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sz="4000" dirty="0"/>
              <a:t>Подключить в проект файл </a:t>
            </a:r>
            <a:r>
              <a:rPr lang="en-US" sz="4000" dirty="0"/>
              <a:t>SPL\</a:t>
            </a:r>
            <a:r>
              <a:rPr lang="en-US" sz="4000" dirty="0" err="1"/>
              <a:t>src</a:t>
            </a:r>
            <a:r>
              <a:rPr lang="en-US" sz="4000" dirty="0"/>
              <a:t>\stm32f10x_tim.c</a:t>
            </a:r>
            <a:endParaRPr lang="ru-RU" sz="4000" dirty="0"/>
          </a:p>
          <a:p>
            <a:endParaRPr lang="ru-RU" sz="4000" dirty="0"/>
          </a:p>
          <a:p>
            <a:r>
              <a:rPr lang="ru-RU" sz="4000" dirty="0"/>
              <a:t>Таймер нужно </a:t>
            </a:r>
            <a:r>
              <a:rPr lang="ru-RU" sz="4000" dirty="0" err="1"/>
              <a:t>затактировать</a:t>
            </a:r>
            <a:r>
              <a:rPr lang="ru-RU" sz="4000" dirty="0"/>
              <a:t> </a:t>
            </a:r>
            <a:r>
              <a:rPr lang="ru-RU" sz="4000" dirty="0">
                <a:solidFill>
                  <a:schemeClr val="bg1">
                    <a:lumMod val="65000"/>
                  </a:schemeClr>
                </a:solidFill>
              </a:rPr>
              <a:t>(и выбрать </a:t>
            </a:r>
            <a:r>
              <a:rPr lang="ru-RU" sz="4000" dirty="0" err="1">
                <a:solidFill>
                  <a:schemeClr val="bg1">
                    <a:lumMod val="65000"/>
                  </a:schemeClr>
                </a:solidFill>
              </a:rPr>
              <a:t>предделитель</a:t>
            </a:r>
            <a:r>
              <a:rPr lang="ru-RU" sz="4000" dirty="0">
                <a:solidFill>
                  <a:schemeClr val="bg1">
                    <a:lumMod val="65000"/>
                  </a:schemeClr>
                </a:solidFill>
              </a:rPr>
              <a:t> для шины)</a:t>
            </a:r>
          </a:p>
          <a:p>
            <a:endParaRPr lang="en-US" sz="4000" dirty="0"/>
          </a:p>
          <a:p>
            <a:r>
              <a:rPr lang="ru-RU" sz="4000" dirty="0"/>
              <a:t>Нужно заполнить специальную структуру, которая задает период, направление счета, частоту через </a:t>
            </a:r>
            <a:r>
              <a:rPr lang="ru-RU" sz="4000" dirty="0" err="1"/>
              <a:t>предделитель</a:t>
            </a:r>
            <a:r>
              <a:rPr lang="ru-RU" sz="4000" dirty="0"/>
              <a:t> </a:t>
            </a:r>
            <a:r>
              <a:rPr lang="ru-RU" sz="4000" dirty="0">
                <a:solidFill>
                  <a:schemeClr val="bg1">
                    <a:lumMod val="65000"/>
                  </a:schemeClr>
                </a:solidFill>
              </a:rPr>
              <a:t>(и еще пару вещей)</a:t>
            </a:r>
          </a:p>
          <a:p>
            <a:endParaRPr lang="ru-RU" sz="4000" dirty="0"/>
          </a:p>
          <a:p>
            <a:r>
              <a:rPr lang="ru-RU" sz="4000" b="1" dirty="0"/>
              <a:t>При необходимости, заполнить еще одну структуру для </a:t>
            </a:r>
            <a:r>
              <a:rPr lang="en-US" sz="4000" b="1" dirty="0"/>
              <a:t>input capture/output </a:t>
            </a:r>
            <a:r>
              <a:rPr lang="en-US" sz="4000" b="1" dirty="0" smtClean="0"/>
              <a:t>compare</a:t>
            </a:r>
            <a:r>
              <a:rPr lang="ru-RU" sz="4000" b="1" dirty="0" smtClean="0"/>
              <a:t> </a:t>
            </a:r>
            <a:r>
              <a:rPr lang="en-US" sz="4000" b="1" dirty="0" smtClean="0"/>
              <a:t>- </a:t>
            </a:r>
            <a:r>
              <a:rPr lang="ru-RU" sz="4000" b="1" dirty="0" smtClean="0"/>
              <a:t>настроить нужный канал</a:t>
            </a:r>
            <a:endParaRPr lang="en-US" sz="4000" b="1" dirty="0"/>
          </a:p>
          <a:p>
            <a:endParaRPr lang="ru-RU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4000" dirty="0">
                <a:solidFill>
                  <a:schemeClr val="bg1">
                    <a:lumMod val="65000"/>
                  </a:schemeClr>
                </a:solidFill>
              </a:rPr>
              <a:t>Вызвать еще одну функцию, если таймер это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TIM1 </a:t>
            </a:r>
            <a:r>
              <a:rPr lang="ru-RU" sz="4000" dirty="0">
                <a:solidFill>
                  <a:schemeClr val="bg1">
                    <a:lumMod val="65000"/>
                  </a:schemeClr>
                </a:solidFill>
              </a:rPr>
              <a:t>или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TIM8</a:t>
            </a:r>
            <a:endParaRPr lang="ru-RU" sz="4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4000" dirty="0"/>
          </a:p>
          <a:p>
            <a:r>
              <a:rPr lang="ru-RU" sz="4000" dirty="0"/>
              <a:t>При необходимости, разрешить прерывания</a:t>
            </a:r>
          </a:p>
          <a:p>
            <a:endParaRPr lang="ru-RU" sz="4000" dirty="0"/>
          </a:p>
          <a:p>
            <a:r>
              <a:rPr lang="ru-RU" sz="4000" dirty="0"/>
              <a:t>Запустить </a:t>
            </a:r>
            <a:r>
              <a:rPr lang="ru-RU" sz="4000" dirty="0" smtClean="0"/>
              <a:t>счет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1705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err="1" smtClean="0"/>
              <a:t>затактировать</a:t>
            </a:r>
            <a:r>
              <a:rPr lang="ru-RU" dirty="0" smtClean="0"/>
              <a:t> таймер?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Если таймер висит на шине </a:t>
            </a:r>
            <a:r>
              <a:rPr lang="ru-RU" sz="2000" b="1" dirty="0" smtClean="0"/>
              <a:t>АРВ1</a:t>
            </a:r>
            <a:r>
              <a:rPr lang="ru-RU" sz="2000" dirty="0" smtClean="0"/>
              <a:t> – то с помощью функции </a:t>
            </a:r>
            <a:r>
              <a:rPr lang="en-US" sz="2000" dirty="0" smtClean="0"/>
              <a:t>RCC_</a:t>
            </a:r>
            <a:r>
              <a:rPr lang="en-US" sz="2000" b="1" dirty="0" smtClean="0"/>
              <a:t>APB1</a:t>
            </a:r>
            <a:r>
              <a:rPr lang="en-US" sz="2000" dirty="0" smtClean="0"/>
              <a:t>PeriphClockCmd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Если таймер висит на шине АРВ2 – то с помощью функции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RCC_</a:t>
            </a:r>
            <a:r>
              <a:rPr lang="en-US" sz="2000" b="1" dirty="0" smtClean="0"/>
              <a:t>APB</a:t>
            </a:r>
            <a:r>
              <a:rPr lang="ru-RU" sz="2000" b="1" dirty="0" smtClean="0"/>
              <a:t>2</a:t>
            </a:r>
            <a:r>
              <a:rPr lang="en-US" sz="2000" dirty="0" err="1" smtClean="0"/>
              <a:t>PeriphClockCmd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 err="1" smtClean="0">
                <a:solidFill>
                  <a:schemeClr val="bg1">
                    <a:lumMod val="65000"/>
                  </a:schemeClr>
                </a:solidFill>
              </a:rPr>
              <a:t>Предделители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для тактирования меняются с помощью функций: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RCC_PCLK1Config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– для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APB1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RCC_PCLK2Config –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для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APB2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RCC_HCLKConfig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для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AHB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6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настроить таймер?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создать экземпляр структуры типа </a:t>
            </a:r>
            <a:r>
              <a:rPr lang="en-US" sz="2400" dirty="0" err="1" smtClean="0"/>
              <a:t>TIM_TimeBaseInitTypeDef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заполнить ее значениями </a:t>
            </a:r>
            <a:r>
              <a:rPr lang="ru-RU" sz="2400" dirty="0" err="1" smtClean="0"/>
              <a:t>по-умолчанию</a:t>
            </a:r>
            <a:r>
              <a:rPr lang="ru-RU" sz="2400" dirty="0" smtClean="0"/>
              <a:t> (функцией </a:t>
            </a:r>
            <a:r>
              <a:rPr lang="en-US" sz="2400" dirty="0" err="1" smtClean="0"/>
              <a:t>TIM_TimeBaseStructInit</a:t>
            </a:r>
            <a:r>
              <a:rPr lang="ru-RU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заполнить нужные поля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передать ее в функцию </a:t>
            </a:r>
            <a:r>
              <a:rPr lang="en-US" sz="2400" dirty="0" err="1"/>
              <a:t>TIM_TimeBaseInit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9531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</a:t>
            </a:r>
            <a:r>
              <a:rPr lang="en-US" dirty="0" err="1"/>
              <a:t>TIM_TimeBaseInitTypeDef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8024" y="1556792"/>
            <a:ext cx="35387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err="1" smtClean="0"/>
              <a:t>предделитель</a:t>
            </a:r>
            <a:r>
              <a:rPr lang="ru-RU" sz="2000" dirty="0" smtClean="0"/>
              <a:t> для таймера 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b="1" dirty="0" smtClean="0"/>
              <a:t>(максимум 65 535)</a:t>
            </a:r>
          </a:p>
          <a:p>
            <a:pPr marL="0" indent="0">
              <a:buNone/>
            </a:pPr>
            <a:r>
              <a:rPr lang="ru-RU" sz="2000" dirty="0" smtClean="0"/>
              <a:t>направление счета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период </a:t>
            </a:r>
            <a:r>
              <a:rPr lang="ru-RU" sz="2000" b="1" dirty="0" smtClean="0"/>
              <a:t>(максимум 65 535)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556791"/>
            <a:ext cx="4248472" cy="496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struct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uint16_t</a:t>
            </a:r>
            <a:r>
              <a:rPr lang="en-US" sz="2000" dirty="0"/>
              <a:t> </a:t>
            </a:r>
            <a:r>
              <a:rPr lang="en-US" sz="2000" dirty="0" err="1"/>
              <a:t>TIM_Prescaler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  </a:t>
            </a:r>
            <a:r>
              <a:rPr lang="en-US" sz="2000" dirty="0"/>
              <a:t>uint16_t </a:t>
            </a:r>
            <a:r>
              <a:rPr lang="en-US" sz="2000" dirty="0" err="1"/>
              <a:t>TIM_CounterMode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  </a:t>
            </a:r>
            <a:r>
              <a:rPr lang="en-US" sz="2000" b="1" dirty="0" smtClean="0"/>
              <a:t>uint16_t </a:t>
            </a:r>
            <a:r>
              <a:rPr lang="en-US" sz="2000" dirty="0" err="1" smtClean="0"/>
              <a:t>TIM_Period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uint16_t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TIM_ClockDivision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; </a:t>
            </a:r>
            <a:r>
              <a:rPr lang="en-US" sz="2000" dirty="0"/>
              <a:t>    </a:t>
            </a:r>
            <a:endParaRPr lang="ru-RU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uint8_t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TIM_RepetitionCounter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} </a:t>
            </a:r>
            <a:r>
              <a:rPr lang="en-US" sz="2000" dirty="0" err="1"/>
              <a:t>TIM_TimeBaseInitTypeDef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917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таймерного канала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Создать экземпляр структуры </a:t>
            </a:r>
            <a:r>
              <a:rPr lang="en-US" sz="2400" dirty="0" err="1" smtClean="0"/>
              <a:t>TIM_OCInitTypeDef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Заполнить его значениями </a:t>
            </a:r>
            <a:r>
              <a:rPr lang="ru-RU" sz="2400" dirty="0" err="1" smtClean="0"/>
              <a:t>по-умолчанию</a:t>
            </a:r>
            <a:r>
              <a:rPr lang="ru-RU" sz="2400" dirty="0" smtClean="0"/>
              <a:t>  с помощью функции </a:t>
            </a:r>
            <a:r>
              <a:rPr lang="en-US" sz="2400" dirty="0" err="1" smtClean="0"/>
              <a:t>TIM_OCStructInit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Заполнить нужные поля</a:t>
            </a:r>
          </a:p>
          <a:p>
            <a:endParaRPr lang="ru-RU" sz="2400" dirty="0" smtClean="0"/>
          </a:p>
          <a:p>
            <a:r>
              <a:rPr lang="ru-RU" sz="2400" dirty="0" smtClean="0"/>
              <a:t>Передать структуру в функцию </a:t>
            </a:r>
            <a:r>
              <a:rPr lang="en-US" sz="2400" dirty="0" err="1" smtClean="0"/>
              <a:t>TIM_OC</a:t>
            </a:r>
            <a:r>
              <a:rPr lang="en-US" sz="2400" dirty="0" err="1"/>
              <a:t>x</a:t>
            </a:r>
            <a:r>
              <a:rPr lang="en-US" sz="2400" dirty="0" err="1" smtClean="0"/>
              <a:t>Init</a:t>
            </a:r>
            <a:r>
              <a:rPr lang="ru-RU" sz="2400" dirty="0" smtClean="0"/>
              <a:t> </a:t>
            </a:r>
            <a:r>
              <a:rPr lang="en-US" sz="2400" dirty="0" smtClean="0"/>
              <a:t>(x – </a:t>
            </a:r>
            <a:r>
              <a:rPr lang="ru-RU" sz="2400" dirty="0" smtClean="0"/>
              <a:t>номер канала)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6907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err="1"/>
              <a:t>TIM_OCInitTypeDef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788024" y="1556792"/>
            <a:ext cx="35387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режим </a:t>
            </a:r>
            <a:r>
              <a:rPr lang="en-US" sz="2000" dirty="0" smtClean="0"/>
              <a:t>PWM1 </a:t>
            </a:r>
            <a:r>
              <a:rPr lang="ru-RU" sz="2000" dirty="0" smtClean="0"/>
              <a:t>или </a:t>
            </a:r>
            <a:r>
              <a:rPr lang="en-US" sz="2000" dirty="0" smtClean="0"/>
              <a:t>PWM2</a:t>
            </a:r>
            <a:endParaRPr lang="ru-RU" sz="2000" dirty="0"/>
          </a:p>
          <a:p>
            <a:pPr marL="0" indent="0">
              <a:buNone/>
            </a:pPr>
            <a:r>
              <a:rPr lang="ru-RU" sz="2000" dirty="0" err="1" smtClean="0"/>
              <a:t>вкл</a:t>
            </a:r>
            <a:r>
              <a:rPr lang="en-US" sz="2000" dirty="0" smtClean="0"/>
              <a:t>/</a:t>
            </a:r>
            <a:r>
              <a:rPr lang="ru-RU" sz="2000" dirty="0" err="1" smtClean="0"/>
              <a:t>выкл</a:t>
            </a:r>
            <a:r>
              <a:rPr lang="ru-RU" sz="2000" dirty="0" smtClean="0"/>
              <a:t> выход канала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остальные можно оставить в значениях </a:t>
            </a:r>
            <a:r>
              <a:rPr lang="ru-RU" sz="2000" dirty="0" err="1" smtClean="0"/>
              <a:t>по-умолчанию</a:t>
            </a:r>
            <a:endParaRPr lang="ru-RU" sz="2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1556791"/>
            <a:ext cx="4248472" cy="496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struct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uint16_t </a:t>
            </a:r>
            <a:r>
              <a:rPr lang="en-US" sz="2000" dirty="0" err="1"/>
              <a:t>TIM_OCMode</a:t>
            </a:r>
            <a:r>
              <a:rPr lang="en-US" sz="2000" dirty="0"/>
              <a:t>;      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uint16_t </a:t>
            </a:r>
            <a:r>
              <a:rPr lang="en-US" sz="2000" dirty="0" err="1" smtClean="0"/>
              <a:t>TIM_OutputState</a:t>
            </a:r>
            <a:r>
              <a:rPr lang="en-US" sz="2000" dirty="0" smtClean="0"/>
              <a:t>;   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uint16_t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TIM_OutputNState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;  </a:t>
            </a:r>
            <a:r>
              <a:rPr lang="en-US" sz="2000" dirty="0"/>
              <a:t>                            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uint16_t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TIM_Pulse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;       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uint16_t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TIM_OCPolarity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;  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uint16_t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TIM_OCNPolarity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; 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uint16_t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TIM_OCIdleState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; 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uint16_t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TIM_OCNIdleState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; 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                       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 </a:t>
            </a:r>
            <a:r>
              <a:rPr lang="en-US" sz="2000" dirty="0" err="1"/>
              <a:t>TIM_OCInitTypeDef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9472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задать заполнение?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Вызвать функцию </a:t>
            </a:r>
            <a:r>
              <a:rPr lang="en-US" sz="2400" dirty="0" err="1" smtClean="0"/>
              <a:t>TIM_SetCompare</a:t>
            </a:r>
            <a:r>
              <a:rPr lang="ru-RU" sz="2400" dirty="0" smtClean="0"/>
              <a:t>Х(</a:t>
            </a:r>
            <a:r>
              <a:rPr lang="en-US" sz="2400" dirty="0" smtClean="0"/>
              <a:t>0</a:t>
            </a:r>
            <a:r>
              <a:rPr lang="ru-RU" sz="2400" dirty="0" smtClean="0"/>
              <a:t>..период), где Х – номер канала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5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Зажгите светодиод с 30% яркостью.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этого, сформируйте ШИМ на ножке РС8 с частотой не менее 100 Гц и заполнением в 30%.</a:t>
            </a:r>
          </a:p>
        </p:txBody>
      </p:sp>
    </p:spTree>
    <p:extLst>
      <p:ext uri="{BB962C8B-B14F-4D97-AF65-F5344CB8AC3E}">
        <p14:creationId xmlns:p14="http://schemas.microsoft.com/office/powerpoint/2010/main" val="2283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ШИМ – Широтно-Импульсная модуляция (</a:t>
            </a:r>
            <a:r>
              <a:rPr lang="en-US" sz="2400" dirty="0" smtClean="0"/>
              <a:t>PWM)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Duty cycle </a:t>
            </a:r>
            <a:r>
              <a:rPr lang="ru-RU" sz="2000" dirty="0" smtClean="0"/>
              <a:t>– </a:t>
            </a:r>
            <a:r>
              <a:rPr lang="ru-RU" sz="2000" dirty="0" err="1" smtClean="0"/>
              <a:t>коэф</a:t>
            </a:r>
            <a:r>
              <a:rPr lang="ru-RU" sz="2000" dirty="0" smtClean="0"/>
              <a:t>. заполнения ( обратная величина – скважность)</a:t>
            </a:r>
          </a:p>
          <a:p>
            <a:pPr marL="0" indent="0">
              <a:buNone/>
            </a:pPr>
            <a:r>
              <a:rPr lang="ru-RU" sz="2000" dirty="0" smtClean="0"/>
              <a:t>Частота ШИМ – 1</a:t>
            </a:r>
            <a:r>
              <a:rPr lang="en-US" sz="2000" dirty="0" smtClean="0"/>
              <a:t>/</a:t>
            </a:r>
            <a:r>
              <a:rPr lang="ru-RU" sz="2000" dirty="0" smtClean="0"/>
              <a:t>период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703293" cy="33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82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ШИМ – Зачем она нужна?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Управление яркостью светодиодов</a:t>
            </a:r>
          </a:p>
          <a:p>
            <a:endParaRPr lang="ru-RU" sz="2800" dirty="0" smtClean="0"/>
          </a:p>
          <a:p>
            <a:r>
              <a:rPr lang="ru-RU" sz="2800" dirty="0" smtClean="0"/>
              <a:t>Управление электродвигателями</a:t>
            </a:r>
          </a:p>
          <a:p>
            <a:endParaRPr lang="ru-RU" sz="2800" dirty="0" smtClean="0"/>
          </a:p>
          <a:p>
            <a:r>
              <a:rPr lang="ru-RU" sz="2800" dirty="0" smtClean="0"/>
              <a:t>Формирование аналоговых сигналов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2788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формировать ШИМ?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/>
              <a:t>Программно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err="1" smtClean="0"/>
              <a:t>Аппаратно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46165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err="1" smtClean="0"/>
              <a:t>Программно</a:t>
            </a:r>
            <a:r>
              <a:rPr lang="ru-RU" dirty="0" smtClean="0"/>
              <a:t> сформируйте ШИМ с 30% заполнением.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Для проверки используйте виртуальный осциллограф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Keil</a:t>
            </a:r>
            <a:r>
              <a:rPr lang="ru-RU" dirty="0" smtClean="0"/>
              <a:t>: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V</a:t>
            </a:r>
            <a:r>
              <a:rPr lang="en-US" dirty="0" smtClean="0"/>
              <a:t>iew -&gt; Analysis </a:t>
            </a:r>
            <a:r>
              <a:rPr lang="en-US" dirty="0"/>
              <a:t>W</a:t>
            </a:r>
            <a:r>
              <a:rPr lang="en-US" dirty="0" smtClean="0"/>
              <a:t>indow -&gt; </a:t>
            </a:r>
            <a:r>
              <a:rPr lang="en-US" dirty="0" err="1"/>
              <a:t>L</a:t>
            </a:r>
            <a:r>
              <a:rPr lang="en-US" dirty="0" err="1" smtClean="0"/>
              <a:t>ogick</a:t>
            </a:r>
            <a:r>
              <a:rPr lang="en-US" dirty="0" smtClean="0"/>
              <a:t> Analyzer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967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Аппаратное формирование ШИМ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Используя </a:t>
            </a:r>
            <a:r>
              <a:rPr lang="ru-RU" sz="2400" dirty="0"/>
              <a:t>соответствующую функцию таймера – задать частоту и заполнение, а дальше таймер сам все сделает!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8979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Таймерные каналы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У каждого таймера есть 4 канала генерации</a:t>
            </a:r>
            <a:r>
              <a:rPr lang="en-US" sz="2400" dirty="0" smtClean="0"/>
              <a:t>/</a:t>
            </a:r>
            <a:r>
              <a:rPr lang="ru-RU" sz="2400" dirty="0" smtClean="0"/>
              <a:t>регистрации событий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Каждому каналу соответствует одна (или несколько) ножек – см. </a:t>
            </a:r>
            <a:r>
              <a:rPr lang="en-US" sz="2400" dirty="0" smtClean="0"/>
              <a:t>datasheet c. 28-33</a:t>
            </a:r>
          </a:p>
          <a:p>
            <a:endParaRPr lang="en-US" sz="2400" dirty="0"/>
          </a:p>
          <a:p>
            <a:r>
              <a:rPr lang="ru-RU" sz="2400" dirty="0" smtClean="0"/>
              <a:t>Чтобы «отдать» ножку таймеру, нужно настроить ее в нужный режим (и, возможно, сделать «</a:t>
            </a:r>
            <a:r>
              <a:rPr lang="en-US" sz="2400" dirty="0" smtClean="0"/>
              <a:t>remap</a:t>
            </a:r>
            <a:r>
              <a:rPr lang="ru-RU" sz="2400" dirty="0" smtClean="0"/>
              <a:t>»)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94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Как формировать ШИМ </a:t>
            </a:r>
            <a:r>
              <a:rPr lang="ru-RU" dirty="0" err="1" smtClean="0"/>
              <a:t>аппаратно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Выбрать ножку, на которой есть таймерный канал</a:t>
            </a:r>
          </a:p>
          <a:p>
            <a:endParaRPr lang="ru-RU" sz="2400" dirty="0" smtClean="0"/>
          </a:p>
          <a:p>
            <a:r>
              <a:rPr lang="ru-RU" sz="2400" dirty="0" smtClean="0"/>
              <a:t>Настроить ножку</a:t>
            </a:r>
          </a:p>
          <a:p>
            <a:endParaRPr lang="ru-RU" sz="2400" dirty="0" smtClean="0"/>
          </a:p>
          <a:p>
            <a:r>
              <a:rPr lang="ru-RU" sz="2400" dirty="0" smtClean="0"/>
              <a:t>Настроить таймер</a:t>
            </a:r>
          </a:p>
          <a:p>
            <a:endParaRPr lang="ru-RU" sz="2400" dirty="0" smtClean="0"/>
          </a:p>
          <a:p>
            <a:r>
              <a:rPr lang="ru-RU" sz="2400" dirty="0" smtClean="0"/>
              <a:t>Настроить нужный канал таймера</a:t>
            </a:r>
          </a:p>
          <a:p>
            <a:endParaRPr lang="ru-RU" sz="2400" dirty="0" smtClean="0"/>
          </a:p>
          <a:p>
            <a:r>
              <a:rPr lang="ru-RU" sz="2400" dirty="0" smtClean="0"/>
              <a:t>Запустить таймер</a:t>
            </a:r>
          </a:p>
          <a:p>
            <a:endParaRPr lang="ru-RU" sz="2400" dirty="0"/>
          </a:p>
          <a:p>
            <a:r>
              <a:rPr lang="ru-RU" sz="2400" dirty="0" smtClean="0"/>
              <a:t>Задать заполнение (от 0 до периода)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2745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настроить ножку для ШИМ?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 smtClean="0"/>
              <a:t>Затактировать</a:t>
            </a:r>
            <a:r>
              <a:rPr lang="ru-RU" sz="2400" dirty="0" smtClean="0"/>
              <a:t> порт, включить на ножке режим </a:t>
            </a:r>
            <a:r>
              <a:rPr lang="en-US" sz="2400" dirty="0" smtClean="0"/>
              <a:t>Alternate </a:t>
            </a:r>
            <a:r>
              <a:rPr lang="en-US" sz="2400" dirty="0" err="1" smtClean="0"/>
              <a:t>Ouptut</a:t>
            </a:r>
            <a:r>
              <a:rPr lang="en-US" sz="2400" dirty="0" smtClean="0"/>
              <a:t> Push-Pull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Если в </a:t>
            </a:r>
            <a:r>
              <a:rPr lang="en-US" sz="2400" dirty="0" err="1" smtClean="0"/>
              <a:t>datasheet’e</a:t>
            </a:r>
            <a:r>
              <a:rPr lang="en-US" sz="2400" dirty="0" smtClean="0"/>
              <a:t> </a:t>
            </a:r>
            <a:r>
              <a:rPr lang="ru-RU" sz="2400" dirty="0" smtClean="0"/>
              <a:t>режим таймерного канала в столбце </a:t>
            </a:r>
            <a:r>
              <a:rPr lang="en-US" sz="2400" dirty="0" smtClean="0"/>
              <a:t>Remap – </a:t>
            </a:r>
            <a:r>
              <a:rPr lang="ru-RU" sz="2400" dirty="0" smtClean="0"/>
              <a:t>нужно вызвать функции:</a:t>
            </a:r>
            <a:endParaRPr lang="en-US" sz="2400" dirty="0" smtClean="0"/>
          </a:p>
          <a:p>
            <a:endParaRPr lang="ru-RU" sz="2400" dirty="0" smtClean="0"/>
          </a:p>
          <a:p>
            <a:pPr lvl="1"/>
            <a:r>
              <a:rPr lang="en-US" sz="2000" dirty="0"/>
              <a:t>RCC_APB2PeriphClockCmd(RCC_APB2Periph_AFIO, ENABLE</a:t>
            </a:r>
            <a:r>
              <a:rPr lang="en-US" sz="2000" dirty="0" smtClean="0"/>
              <a:t>)</a:t>
            </a:r>
            <a:r>
              <a:rPr lang="ru-RU" sz="2000" dirty="0" smtClean="0"/>
              <a:t> – это тактирование внутреннего мультиплексора</a:t>
            </a:r>
            <a:endParaRPr lang="en-US" sz="2000" dirty="0" smtClean="0"/>
          </a:p>
          <a:p>
            <a:pPr lvl="1"/>
            <a:endParaRPr lang="ru-RU" sz="2000" dirty="0" smtClean="0"/>
          </a:p>
          <a:p>
            <a:pPr lvl="1"/>
            <a:r>
              <a:rPr lang="en-US" sz="2000" dirty="0" err="1" smtClean="0"/>
              <a:t>GPIO_PinRemapConfig</a:t>
            </a:r>
            <a:r>
              <a:rPr lang="ru-RU" sz="2000" dirty="0" smtClean="0"/>
              <a:t>(..) – здесь нужно выбрать нужный </a:t>
            </a:r>
            <a:r>
              <a:rPr lang="en-US" sz="2000" dirty="0" smtClean="0"/>
              <a:t>remap – </a:t>
            </a:r>
            <a:r>
              <a:rPr lang="ru-RU" sz="2000" dirty="0" smtClean="0"/>
              <a:t>см. </a:t>
            </a:r>
            <a:r>
              <a:rPr lang="en-US" sz="2000" dirty="0" smtClean="0"/>
              <a:t>reference manual c. 173</a:t>
            </a:r>
          </a:p>
          <a:p>
            <a:pPr marL="457200" lvl="1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365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566</Words>
  <Application>Microsoft Office PowerPoint</Application>
  <PresentationFormat>Экран (4:3)</PresentationFormat>
  <Paragraphs>155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Меандр</vt:lpstr>
      <vt:lpstr>ШИМ</vt:lpstr>
      <vt:lpstr>ШИМ – Зачем она нужна?</vt:lpstr>
      <vt:lpstr>Как формировать ШИМ?</vt:lpstr>
      <vt:lpstr>Презентация PowerPoint</vt:lpstr>
      <vt:lpstr>Аппаратное формирование ШИМ</vt:lpstr>
      <vt:lpstr>Таймерные каналы</vt:lpstr>
      <vt:lpstr> Как формировать ШИМ аппаратно?</vt:lpstr>
      <vt:lpstr>Как настроить ножку для ШИМ?</vt:lpstr>
      <vt:lpstr>Аппаратное формирование ШИМ</vt:lpstr>
      <vt:lpstr>Как затактировать таймер?</vt:lpstr>
      <vt:lpstr>Как настроить таймер?</vt:lpstr>
      <vt:lpstr>Структура TIM_TimeBaseInitTypeDef </vt:lpstr>
      <vt:lpstr>Настройка таймерного канала</vt:lpstr>
      <vt:lpstr>Структура TIM_OCInitTypeDef</vt:lpstr>
      <vt:lpstr>Как задать заполнение?</vt:lpstr>
      <vt:lpstr>ШИМ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Меандр</dc:title>
  <dc:creator>Mbzyab</dc:creator>
  <cp:lastModifiedBy>Mbzyab</cp:lastModifiedBy>
  <cp:revision>3</cp:revision>
  <dcterms:created xsi:type="dcterms:W3CDTF">2017-03-12T21:13:58Z</dcterms:created>
  <dcterms:modified xsi:type="dcterms:W3CDTF">2018-03-21T00:20:54Z</dcterms:modified>
</cp:coreProperties>
</file>