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0" d="100"/>
          <a:sy n="130" d="100"/>
        </p:scale>
        <p:origin x="4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6CAF0-9B9C-004C-BD25-DFC321DB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CD2E1-5CCF-5146-9867-F17A1BB58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D4037-69CD-4A42-88E7-3455E202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CE672-9903-E14F-8B55-C093C288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ED26D-9FBA-A743-B93D-769E62E2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53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8BC0F-1DA4-4E48-8C26-6234EC8C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98BA8C-705D-F841-9146-EB784058C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48EF01-448D-7643-B92D-DE84E9F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9BB05-1E2F-F348-9119-33BDC544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C717D-6DC1-CB46-957A-69FC00E2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726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1D060C-AE9C-464D-93B5-D243A90D7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54769B-312A-A849-8075-6724834FD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2B1A7-AA65-0E43-A8A9-FD556975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6EFEA-4BBD-034D-B509-398965F7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292CF-BD97-4A4D-A8F0-6B229C15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370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A5CDB-F212-E94F-B0AC-23009B9A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62805-3886-6448-A209-A4029CCD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81CED-91C8-1041-A979-88EFD540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9B7AA-0205-FD49-AD43-83A6D0FB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EDB7B-B2C7-BD4D-8D22-4B74AB28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07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5322-1ABB-3C4C-A52C-AAD3ECD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ED55FD-EC70-3A45-8227-CBF5A29D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66509C-F66E-F34D-A6C3-BA3CEA4E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8F695-1FAD-0B4C-99E0-B6DE88F9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2D1FC-3FC0-2946-9EBB-022F7749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54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77FCD-8CE3-794D-8417-9535BF0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39B2E-DAE4-D646-974B-2B4269052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EF3386-99ED-794F-9D05-1F5B35DF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C4792C-8CCB-7240-8EA3-22D7484A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7DECD-4EF6-0B40-B689-2FD6A647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6823E8-741A-7C4E-B640-5511AED1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67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8508C-7730-D445-AA9B-E578D9BF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E9D95D-0715-1F43-A1DF-E4B06015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47B5B4-8D40-6544-B4E1-5BE2A3BB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075857-BECB-D54A-9D17-68741AD4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B634F0-C316-DA4D-BE49-8EDB38313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0FF7DC-DCB4-7F44-BCD6-940334B3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5971FD-B2CD-2940-BE97-91DF13EC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7B48EC-6996-D042-AD8C-558641FA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3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DB490-C081-2341-9153-5A6B3B72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7C3B24-4BA2-5643-A652-E8BB5FC8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1A2422-88FD-F44A-99AD-0CAE87E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25A4E-69FB-CC47-8213-BC38F3A3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44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320AEC-6F07-864A-AAA5-560CAED6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5093D5-C694-E446-8493-56E0485E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954A7-4C29-0744-94EE-7B5903BC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791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944E3-BA93-9C4D-95AC-19D48CEF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5E2F6-00CE-CA49-991C-5C6EDE7F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A525CC-A36D-F344-8502-157B5370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BFCA2A-517C-8F48-9079-C43E2A05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DAF1DB-35AD-9B49-87A9-4AE1A57E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3A6DF7-4AA9-7244-A952-34E75166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78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41BC0-43E4-A548-B82A-B2D5B2D9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43169A-61AA-C54F-8DC3-88785EDA5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F1260A-5668-3546-B8D2-1D33552D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9E2F0A-C29F-6D4E-94D1-071DB13D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EDB85A-58C8-5446-86A1-B0A4A3D7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12E918-1D2B-494D-A463-BDCEEB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325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E0E55-C5F8-6842-82B2-662895BF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29D498-2493-C24F-96FF-3EBAE9BF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1AA04-68E7-7641-B54F-2F3BEF3DB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01AC-6A38-FF4F-8A8F-79DE1D19AE7F}" type="datetimeFigureOut">
              <a:rPr lang="uk-UA" smtClean="0"/>
              <a:t>30.11.21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0EB7A-0191-974A-BF6C-888A9FEF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5741A-AE87-704C-B27E-9E13596DC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D958-E039-F84F-AE32-BCAE829B6D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28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4BC9C-25E6-7D4B-9CF8-4588B60DE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№5(2)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BBF602-7067-7B44-A4FB-5FDA543C2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Богуцький Олег КН-31</a:t>
            </a:r>
          </a:p>
        </p:txBody>
      </p:sp>
    </p:spTree>
    <p:extLst>
      <p:ext uri="{BB962C8B-B14F-4D97-AF65-F5344CB8AC3E}">
        <p14:creationId xmlns:p14="http://schemas.microsoft.com/office/powerpoint/2010/main" val="213115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83E0B-7AAB-AC41-97E0-1C92352E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є список паліндромом?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5BF244-992B-954C-926D-0C1088C42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85" y="2014794"/>
            <a:ext cx="3048000" cy="1473200"/>
          </a:xfrm>
          <a:ln w="1905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5F900B-5F6D-8542-AB06-59C2BC39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1926304"/>
            <a:ext cx="2184400" cy="1803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F8EC70-5662-A94A-97B9-03F2B9B97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85" y="4345654"/>
            <a:ext cx="2933700" cy="1511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2201A6-B82E-4844-826B-EF1D7FE3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0" y="4066664"/>
            <a:ext cx="2336800" cy="1892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595BB27D-5E2C-BA45-BDBA-C46EE11C4923}"/>
              </a:ext>
            </a:extLst>
          </p:cNvPr>
          <p:cNvSpPr/>
          <p:nvPr/>
        </p:nvSpPr>
        <p:spPr>
          <a:xfrm>
            <a:off x="5466735" y="2513914"/>
            <a:ext cx="1120878" cy="474960"/>
          </a:xfrm>
          <a:prstGeom prst="rightArrow">
            <a:avLst>
              <a:gd name="adj1" fmla="val 50000"/>
              <a:gd name="adj2" fmla="val 7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4A0E7EEA-C675-1A4E-BC5F-C79A42DEEE14}"/>
              </a:ext>
            </a:extLst>
          </p:cNvPr>
          <p:cNvSpPr/>
          <p:nvPr/>
        </p:nvSpPr>
        <p:spPr>
          <a:xfrm>
            <a:off x="5507703" y="4863824"/>
            <a:ext cx="1120878" cy="474960"/>
          </a:xfrm>
          <a:prstGeom prst="rightArrow">
            <a:avLst>
              <a:gd name="adj1" fmla="val 50000"/>
              <a:gd name="adj2" fmla="val 7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046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991E4-4A46-7B4D-B776-48DEE03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Об’єднання списків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773530-7DDF-884F-B0D0-23FF69E1E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17" y="2792566"/>
            <a:ext cx="4635500" cy="1587500"/>
          </a:xfrm>
          <a:ln w="1905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3B2DDE-51B5-9A40-9CF3-A97E8BB1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63" y="2824316"/>
            <a:ext cx="2616200" cy="1524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EF47AD2E-BED7-2F4D-B7A0-1BD80C58F178}"/>
              </a:ext>
            </a:extLst>
          </p:cNvPr>
          <p:cNvSpPr/>
          <p:nvPr/>
        </p:nvSpPr>
        <p:spPr>
          <a:xfrm>
            <a:off x="6055133" y="3348836"/>
            <a:ext cx="1120878" cy="474960"/>
          </a:xfrm>
          <a:prstGeom prst="rightArrow">
            <a:avLst>
              <a:gd name="adj1" fmla="val 50000"/>
              <a:gd name="adj2" fmla="val 7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52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AEA2A-27C7-4F43-9CB6-C352BA99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526" y="2766218"/>
            <a:ext cx="3900948" cy="1325563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BFBDF-F33E-4F49-AD72-6443CA0A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482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97686-C702-3C4E-AE32-FDC3BE2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Створюємо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5FBEF-BDA7-9C41-9534-A910F2ED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19A917-4862-C745-9F98-1E8F295A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75644"/>
            <a:ext cx="10210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8DDDB-A0E7-5E47-B428-5355071C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Отримуємо таку структуру проекту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0A2805-8310-6844-8606-68C5A852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376" y="1690688"/>
            <a:ext cx="2093247" cy="4438313"/>
          </a:xfrm>
        </p:spPr>
      </p:pic>
    </p:spTree>
    <p:extLst>
      <p:ext uri="{BB962C8B-B14F-4D97-AF65-F5344CB8AC3E}">
        <p14:creationId xmlns:p14="http://schemas.microsoft.com/office/powerpoint/2010/main" val="96114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151E1-5E87-F64F-823F-87542BB9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Створюємо файли для наших функцій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CDFAE4-4DD0-7C45-BFF2-8CEDAB2EA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019" y="1690688"/>
            <a:ext cx="6375962" cy="4569440"/>
          </a:xfrm>
        </p:spPr>
      </p:pic>
      <p:sp>
        <p:nvSpPr>
          <p:cNvPr id="6" name="Рамка 5">
            <a:extLst>
              <a:ext uri="{FF2B5EF4-FFF2-40B4-BE49-F238E27FC236}">
                <a16:creationId xmlns:a16="http://schemas.microsoft.com/office/drawing/2014/main" id="{217452DD-516F-3E4A-A0D2-8CEF760741F5}"/>
              </a:ext>
            </a:extLst>
          </p:cNvPr>
          <p:cNvSpPr/>
          <p:nvPr/>
        </p:nvSpPr>
        <p:spPr>
          <a:xfrm>
            <a:off x="3362632" y="4404852"/>
            <a:ext cx="2812026" cy="1297858"/>
          </a:xfrm>
          <a:prstGeom prst="frame">
            <a:avLst>
              <a:gd name="adj1" fmla="val 3392"/>
            </a:avLst>
          </a:prstGeom>
          <a:solidFill>
            <a:schemeClr val="accent2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C4564-DD6E-B844-A99E-F04AE86C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Додаємо до файлу </a:t>
            </a:r>
            <a:r>
              <a:rPr lang="uk-UA" dirty="0" err="1"/>
              <a:t>роутінгу</a:t>
            </a:r>
            <a:r>
              <a:rPr lang="uk-UA" dirty="0"/>
              <a:t> інструкції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033834-786C-604E-AB3E-C065DAF5D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001" y="2298603"/>
            <a:ext cx="4057650" cy="2940326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536A2F-4171-8C47-BB9D-85DEC7FE90FA}"/>
              </a:ext>
            </a:extLst>
          </p:cNvPr>
          <p:cNvSpPr/>
          <p:nvPr/>
        </p:nvSpPr>
        <p:spPr>
          <a:xfrm>
            <a:off x="838201" y="4198373"/>
            <a:ext cx="2190134" cy="4031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5A76DE-D794-CA42-A1C7-5E9DB974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5" y="2064713"/>
            <a:ext cx="3696929" cy="3408106"/>
          </a:xfrm>
          <a:prstGeom prst="rect">
            <a:avLst/>
          </a:prstGeom>
        </p:spPr>
      </p:pic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4F0D455A-829B-E349-AF22-4F9326E54FEF}"/>
              </a:ext>
            </a:extLst>
          </p:cNvPr>
          <p:cNvSpPr/>
          <p:nvPr/>
        </p:nvSpPr>
        <p:spPr>
          <a:xfrm>
            <a:off x="5358579" y="3531286"/>
            <a:ext cx="1120878" cy="474960"/>
          </a:xfrm>
          <a:prstGeom prst="rightArrow">
            <a:avLst>
              <a:gd name="adj1" fmla="val 50000"/>
              <a:gd name="adj2" fmla="val 7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80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963BC-0CB4-944A-9565-83A39A6C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Додаємо інструкції для імпорту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DE6241-D0F9-DB45-8E2F-08B1ED6B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734"/>
            <a:ext cx="3684844" cy="3923431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2CD4CF-D985-D54E-93B4-1854371805F2}"/>
              </a:ext>
            </a:extLst>
          </p:cNvPr>
          <p:cNvSpPr/>
          <p:nvPr/>
        </p:nvSpPr>
        <p:spPr>
          <a:xfrm>
            <a:off x="1133169" y="3652887"/>
            <a:ext cx="2190134" cy="4031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Стрелка вправо 6">
            <a:extLst>
              <a:ext uri="{FF2B5EF4-FFF2-40B4-BE49-F238E27FC236}">
                <a16:creationId xmlns:a16="http://schemas.microsoft.com/office/drawing/2014/main" id="{B5C56431-95C2-7C4E-BB9D-432DC7EED633}"/>
              </a:ext>
            </a:extLst>
          </p:cNvPr>
          <p:cNvSpPr/>
          <p:nvPr/>
        </p:nvSpPr>
        <p:spPr>
          <a:xfrm>
            <a:off x="5358579" y="3415407"/>
            <a:ext cx="1120878" cy="474960"/>
          </a:xfrm>
          <a:prstGeom prst="rightArrow">
            <a:avLst>
              <a:gd name="adj1" fmla="val 50000"/>
              <a:gd name="adj2" fmla="val 7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C2316F-8048-6A4B-88E5-63FA8AC5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72" y="2452429"/>
            <a:ext cx="4021045" cy="24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4F3E0-735A-9C4D-BCB8-C1A8F3FC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Додаємо інструкції безпеки для функцій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1425D89-9768-6444-BA28-22F3DEB9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992" y="3415407"/>
            <a:ext cx="3942168" cy="474960"/>
          </a:xfrm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D1E7B1F0-B8A7-0C41-8BF3-68635EF6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2734"/>
            <a:ext cx="3684844" cy="392343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078088-CF3E-6849-B230-913D9316B9C8}"/>
              </a:ext>
            </a:extLst>
          </p:cNvPr>
          <p:cNvSpPr/>
          <p:nvPr/>
        </p:nvSpPr>
        <p:spPr>
          <a:xfrm>
            <a:off x="1133169" y="4065842"/>
            <a:ext cx="2190134" cy="4031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елка вправо 5">
            <a:extLst>
              <a:ext uri="{FF2B5EF4-FFF2-40B4-BE49-F238E27FC236}">
                <a16:creationId xmlns:a16="http://schemas.microsoft.com/office/drawing/2014/main" id="{8FB0B105-6FE4-C84C-92F0-A04EC7A35DEB}"/>
              </a:ext>
            </a:extLst>
          </p:cNvPr>
          <p:cNvSpPr/>
          <p:nvPr/>
        </p:nvSpPr>
        <p:spPr>
          <a:xfrm>
            <a:off x="5358579" y="3415407"/>
            <a:ext cx="1120878" cy="474960"/>
          </a:xfrm>
          <a:prstGeom prst="rightArrow">
            <a:avLst>
              <a:gd name="adj1" fmla="val 50000"/>
              <a:gd name="adj2" fmla="val 7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705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B5E3-D389-9547-BEB4-FB36FA0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Файли </a:t>
            </a:r>
            <a:r>
              <a:rPr lang="en-US" dirty="0" err="1"/>
              <a:t>Pal.hs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Merge.hs</a:t>
            </a:r>
            <a:endParaRPr lang="uk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041D7E-975A-F74A-B71C-D34E14662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863"/>
            <a:ext cx="4235717" cy="48564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24BCEB-16C3-794A-A175-916CCEF3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54" y="1820862"/>
            <a:ext cx="3721192" cy="48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28380-81F9-8F43-9C6D-E12C6BC0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Створюємо </a:t>
            </a:r>
            <a:r>
              <a:rPr lang="uk-UA" dirty="0" err="1"/>
              <a:t>віджети</a:t>
            </a:r>
            <a:r>
              <a:rPr lang="uk-UA" dirty="0"/>
              <a:t> для функцій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BB1606-CC0B-2A47-8FFE-98EB2DF6B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010"/>
            <a:ext cx="3462183" cy="364832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B893BB-71D6-9147-BB6A-728D3EF4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54" y="1715238"/>
            <a:ext cx="2679700" cy="1143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49C9BF-8B5F-DC46-96DD-467C008BC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386" y="1715238"/>
            <a:ext cx="2247900" cy="1155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17F092-DC62-A84D-9671-CA2E37080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654" y="4842685"/>
            <a:ext cx="2705100" cy="1308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EC18BA-FD6E-8F40-8729-F24FE10E2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165" y="5033185"/>
            <a:ext cx="3073400" cy="9271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2976DF-F406-AD43-88A7-0224C439340F}"/>
              </a:ext>
            </a:extLst>
          </p:cNvPr>
          <p:cNvSpPr/>
          <p:nvPr/>
        </p:nvSpPr>
        <p:spPr>
          <a:xfrm>
            <a:off x="1142388" y="4277032"/>
            <a:ext cx="2190134" cy="12197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C2E6A-481A-B14E-9DEB-B527F2469447}"/>
              </a:ext>
            </a:extLst>
          </p:cNvPr>
          <p:cNvSpPr txBox="1"/>
          <p:nvPr/>
        </p:nvSpPr>
        <p:spPr>
          <a:xfrm>
            <a:off x="6572446" y="4324064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Merge(GET)</a:t>
            </a:r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82F68-6C52-1E48-9F05-34AF7A8E86DA}"/>
              </a:ext>
            </a:extLst>
          </p:cNvPr>
          <p:cNvSpPr txBox="1"/>
          <p:nvPr/>
        </p:nvSpPr>
        <p:spPr>
          <a:xfrm>
            <a:off x="6572445" y="2992604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Pal(GET)</a:t>
            </a:r>
            <a:endParaRPr lang="uk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DA06D-090D-2B44-8F0E-2E7EAB721B17}"/>
              </a:ext>
            </a:extLst>
          </p:cNvPr>
          <p:cNvSpPr txBox="1"/>
          <p:nvPr/>
        </p:nvSpPr>
        <p:spPr>
          <a:xfrm>
            <a:off x="10103218" y="2992604"/>
            <a:ext cx="109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Pal(POST)</a:t>
            </a:r>
            <a:endParaRPr lang="uk-U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EB8A5-0F54-C646-AC2E-A76F4E4FE16D}"/>
              </a:ext>
            </a:extLst>
          </p:cNvPr>
          <p:cNvSpPr txBox="1"/>
          <p:nvPr/>
        </p:nvSpPr>
        <p:spPr>
          <a:xfrm>
            <a:off x="9837747" y="432406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Merge(POST)</a:t>
            </a:r>
            <a:endParaRPr lang="uk-UA" dirty="0"/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5F1E0828-17E9-6B4B-82AA-A5171C0507F7}"/>
              </a:ext>
            </a:extLst>
          </p:cNvPr>
          <p:cNvSpPr/>
          <p:nvPr/>
        </p:nvSpPr>
        <p:spPr>
          <a:xfrm>
            <a:off x="4533079" y="3744691"/>
            <a:ext cx="1120878" cy="474960"/>
          </a:xfrm>
          <a:prstGeom prst="rightArrow">
            <a:avLst>
              <a:gd name="adj1" fmla="val 50000"/>
              <a:gd name="adj2" fmla="val 7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5215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Macintosh PowerPoint</Application>
  <PresentationFormat>Широкоэкранный</PresentationFormat>
  <Paragraphs>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Лабораторна робота №5(2)</vt:lpstr>
      <vt:lpstr>Створюємо проект</vt:lpstr>
      <vt:lpstr>Отримуємо таку структуру проекту</vt:lpstr>
      <vt:lpstr>Створюємо файли для наших функцій</vt:lpstr>
      <vt:lpstr>Додаємо до файлу роутінгу інструкції</vt:lpstr>
      <vt:lpstr>Додаємо інструкції для імпорту</vt:lpstr>
      <vt:lpstr>Додаємо інструкції безпеки для функцій</vt:lpstr>
      <vt:lpstr>Файли Pal.hs та Merge.hs</vt:lpstr>
      <vt:lpstr>Створюємо віджети для функцій</vt:lpstr>
      <vt:lpstr>Чи є список паліндромом?</vt:lpstr>
      <vt:lpstr>Об’єднання списків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№5(2)</dc:title>
  <dc:creator>Богуцький Олег</dc:creator>
  <cp:lastModifiedBy>Богуцький Олег</cp:lastModifiedBy>
  <cp:revision>1</cp:revision>
  <dcterms:created xsi:type="dcterms:W3CDTF">2021-11-30T21:48:19Z</dcterms:created>
  <dcterms:modified xsi:type="dcterms:W3CDTF">2021-11-30T22:07:21Z</dcterms:modified>
</cp:coreProperties>
</file>