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Pavlenco" initials="AP" lastIdx="1" clrIdx="0">
    <p:extLst>
      <p:ext uri="{19B8F6BF-5375-455C-9EA6-DF929625EA0E}">
        <p15:presenceInfo xmlns:p15="http://schemas.microsoft.com/office/powerpoint/2012/main" userId="9af43858ee956e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AD304-58BF-44DB-809C-1995F7DEFCD7}" v="306" dt="2023-12-19T13:14:30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CA6D5-04CE-4904-9B12-0F8317E05E4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8D9EF5-A787-4AEF-B7A5-91877E3FF1E6}">
      <dgm:prSet phldrT="[Text]" custT="1"/>
      <dgm:spPr/>
      <dgm:t>
        <a:bodyPr/>
        <a:lstStyle/>
        <a:p>
          <a:r>
            <a:rPr lang="ru-RU" sz="3600" dirty="0"/>
            <a:t>Приложение</a:t>
          </a:r>
        </a:p>
      </dgm:t>
    </dgm:pt>
    <dgm:pt modelId="{F39A8E01-B54B-440A-8807-C416D413502E}" type="parTrans" cxnId="{CB9720A2-0712-4F3F-B36A-18301DE82AEF}">
      <dgm:prSet/>
      <dgm:spPr/>
      <dgm:t>
        <a:bodyPr/>
        <a:lstStyle/>
        <a:p>
          <a:endParaRPr lang="ru-RU"/>
        </a:p>
      </dgm:t>
    </dgm:pt>
    <dgm:pt modelId="{41A72007-D90D-4959-B7D1-0A31C334F68B}" type="sibTrans" cxnId="{CB9720A2-0712-4F3F-B36A-18301DE82AEF}">
      <dgm:prSet/>
      <dgm:spPr/>
      <dgm:t>
        <a:bodyPr/>
        <a:lstStyle/>
        <a:p>
          <a:endParaRPr lang="ru-RU"/>
        </a:p>
      </dgm:t>
    </dgm:pt>
    <dgm:pt modelId="{D94CB779-A129-4638-8239-ACD7D609F95C}">
      <dgm:prSet phldrT="[Text]" custT="1"/>
      <dgm:spPr/>
      <dgm:t>
        <a:bodyPr/>
        <a:lstStyle/>
        <a:p>
          <a:r>
            <a:rPr lang="ru-RU" sz="3200" dirty="0"/>
            <a:t>База Данных</a:t>
          </a:r>
        </a:p>
      </dgm:t>
    </dgm:pt>
    <dgm:pt modelId="{337790A1-498B-4879-9964-620DE6058353}" type="parTrans" cxnId="{C5C98F58-BBFE-46CE-AED3-D8451A27835B}">
      <dgm:prSet/>
      <dgm:spPr/>
      <dgm:t>
        <a:bodyPr/>
        <a:lstStyle/>
        <a:p>
          <a:endParaRPr lang="ru-RU"/>
        </a:p>
      </dgm:t>
    </dgm:pt>
    <dgm:pt modelId="{035B3AEC-2DA4-4482-A762-9B6FD467ED3E}" type="sibTrans" cxnId="{C5C98F58-BBFE-46CE-AED3-D8451A27835B}">
      <dgm:prSet/>
      <dgm:spPr/>
      <dgm:t>
        <a:bodyPr/>
        <a:lstStyle/>
        <a:p>
          <a:endParaRPr lang="ru-RU"/>
        </a:p>
      </dgm:t>
    </dgm:pt>
    <dgm:pt modelId="{62815123-F7F4-4072-8E19-58005B39E93F}">
      <dgm:prSet phldrT="[Text]" custT="1"/>
      <dgm:spPr/>
      <dgm:t>
        <a:bodyPr/>
        <a:lstStyle/>
        <a:p>
          <a:r>
            <a:rPr lang="ru-RU" sz="3200" dirty="0"/>
            <a:t>Парсер</a:t>
          </a:r>
        </a:p>
      </dgm:t>
    </dgm:pt>
    <dgm:pt modelId="{BE953B59-1CB5-4E4F-A50F-B4BB7FA8A3BC}" type="parTrans" cxnId="{B80C18D0-449B-4469-868F-1493839F4F23}">
      <dgm:prSet/>
      <dgm:spPr/>
      <dgm:t>
        <a:bodyPr/>
        <a:lstStyle/>
        <a:p>
          <a:endParaRPr lang="ru-RU"/>
        </a:p>
      </dgm:t>
    </dgm:pt>
    <dgm:pt modelId="{66A976BE-3782-4C01-961E-F49AD6170AA2}" type="sibTrans" cxnId="{B80C18D0-449B-4469-868F-1493839F4F23}">
      <dgm:prSet/>
      <dgm:spPr/>
      <dgm:t>
        <a:bodyPr/>
        <a:lstStyle/>
        <a:p>
          <a:endParaRPr lang="ru-RU"/>
        </a:p>
      </dgm:t>
    </dgm:pt>
    <dgm:pt modelId="{3196CD93-48DF-482D-9061-1015C5856CD9}">
      <dgm:prSet phldrT="[Text]"/>
      <dgm:spPr/>
      <dgm:t>
        <a:bodyPr/>
        <a:lstStyle/>
        <a:p>
          <a:r>
            <a:rPr lang="en-US" dirty="0"/>
            <a:t>UI</a:t>
          </a:r>
          <a:endParaRPr lang="ru-RU" dirty="0"/>
        </a:p>
      </dgm:t>
    </dgm:pt>
    <dgm:pt modelId="{BA6368FF-84D4-4282-BFE4-4852FBD6D508}" type="parTrans" cxnId="{ACAF27E7-7C58-4F13-BC4A-30E8755B1858}">
      <dgm:prSet/>
      <dgm:spPr/>
      <dgm:t>
        <a:bodyPr/>
        <a:lstStyle/>
        <a:p>
          <a:endParaRPr lang="ru-RU"/>
        </a:p>
      </dgm:t>
    </dgm:pt>
    <dgm:pt modelId="{1D5871A3-FF3E-4145-B71E-44743500A736}" type="sibTrans" cxnId="{ACAF27E7-7C58-4F13-BC4A-30E8755B1858}">
      <dgm:prSet/>
      <dgm:spPr/>
      <dgm:t>
        <a:bodyPr/>
        <a:lstStyle/>
        <a:p>
          <a:endParaRPr lang="ru-RU"/>
        </a:p>
      </dgm:t>
    </dgm:pt>
    <dgm:pt modelId="{D96B9707-9062-4A60-BAE9-169CC774011B}">
      <dgm:prSet/>
      <dgm:spPr/>
      <dgm:t>
        <a:bodyPr/>
        <a:lstStyle/>
        <a:p>
          <a:r>
            <a:rPr lang="en-US" dirty="0"/>
            <a:t>Job</a:t>
          </a:r>
          <a:endParaRPr lang="ru-RU" dirty="0"/>
        </a:p>
      </dgm:t>
    </dgm:pt>
    <dgm:pt modelId="{0A4946B7-1E1A-4A53-A74F-CFCD8C1A0333}" type="parTrans" cxnId="{8F0E0BE7-9840-4E02-9284-3E0F2E14E94D}">
      <dgm:prSet/>
      <dgm:spPr/>
      <dgm:t>
        <a:bodyPr/>
        <a:lstStyle/>
        <a:p>
          <a:endParaRPr lang="ru-RU"/>
        </a:p>
      </dgm:t>
    </dgm:pt>
    <dgm:pt modelId="{9D4342FE-CE8C-44AA-A8E8-0B9C222E91F1}" type="sibTrans" cxnId="{8F0E0BE7-9840-4E02-9284-3E0F2E14E94D}">
      <dgm:prSet/>
      <dgm:spPr/>
      <dgm:t>
        <a:bodyPr/>
        <a:lstStyle/>
        <a:p>
          <a:endParaRPr lang="ru-RU"/>
        </a:p>
      </dgm:t>
    </dgm:pt>
    <dgm:pt modelId="{7F2B3D79-515F-4100-B3BA-05A48FA7C54C}" type="pres">
      <dgm:prSet presAssocID="{13ECA6D5-04CE-4904-9B12-0F8317E05E4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ADA6B0F-D92A-4CE0-A3D8-0F12DE343553}" type="pres">
      <dgm:prSet presAssocID="{9B8D9EF5-A787-4AEF-B7A5-91877E3FF1E6}" presName="singleCycle" presStyleCnt="0"/>
      <dgm:spPr/>
    </dgm:pt>
    <dgm:pt modelId="{A1249AB4-A39B-4894-8E3F-0CDA6C6239DF}" type="pres">
      <dgm:prSet presAssocID="{9B8D9EF5-A787-4AEF-B7A5-91877E3FF1E6}" presName="singleCenter" presStyleLbl="node1" presStyleIdx="0" presStyleCnt="5" custScaleX="243824">
        <dgm:presLayoutVars>
          <dgm:chMax val="7"/>
          <dgm:chPref val="7"/>
        </dgm:presLayoutVars>
      </dgm:prSet>
      <dgm:spPr/>
    </dgm:pt>
    <dgm:pt modelId="{11C44615-D27A-4A0A-B916-CC112DDDD95C}" type="pres">
      <dgm:prSet presAssocID="{337790A1-498B-4879-9964-620DE6058353}" presName="Name56" presStyleLbl="parChTrans1D2" presStyleIdx="0" presStyleCnt="4"/>
      <dgm:spPr/>
    </dgm:pt>
    <dgm:pt modelId="{FE42981C-B366-4A8E-890E-CA667C6C97A8}" type="pres">
      <dgm:prSet presAssocID="{D94CB779-A129-4638-8239-ACD7D609F95C}" presName="text0" presStyleLbl="node1" presStyleIdx="1" presStyleCnt="5" custScaleX="298210">
        <dgm:presLayoutVars>
          <dgm:bulletEnabled val="1"/>
        </dgm:presLayoutVars>
      </dgm:prSet>
      <dgm:spPr/>
    </dgm:pt>
    <dgm:pt modelId="{40826491-4753-4DA1-9D1C-4F705B5B9264}" type="pres">
      <dgm:prSet presAssocID="{BE953B59-1CB5-4E4F-A50F-B4BB7FA8A3BC}" presName="Name56" presStyleLbl="parChTrans1D2" presStyleIdx="1" presStyleCnt="4"/>
      <dgm:spPr/>
    </dgm:pt>
    <dgm:pt modelId="{010A9C6B-0713-4945-A81B-1E5D11202470}" type="pres">
      <dgm:prSet presAssocID="{62815123-F7F4-4072-8E19-58005B39E93F}" presName="text0" presStyleLbl="node1" presStyleIdx="2" presStyleCnt="5" custScaleX="256703" custRadScaleRad="211884">
        <dgm:presLayoutVars>
          <dgm:bulletEnabled val="1"/>
        </dgm:presLayoutVars>
      </dgm:prSet>
      <dgm:spPr/>
    </dgm:pt>
    <dgm:pt modelId="{2AFA01F8-1273-4D28-94E0-527CB7FF1A1D}" type="pres">
      <dgm:prSet presAssocID="{BA6368FF-84D4-4282-BFE4-4852FBD6D508}" presName="Name56" presStyleLbl="parChTrans1D2" presStyleIdx="2" presStyleCnt="4"/>
      <dgm:spPr/>
    </dgm:pt>
    <dgm:pt modelId="{D0DF21AF-7959-4EAE-B831-3F4776A4EBB8}" type="pres">
      <dgm:prSet presAssocID="{3196CD93-48DF-482D-9061-1015C5856CD9}" presName="text0" presStyleLbl="node1" presStyleIdx="3" presStyleCnt="5" custScaleX="267562">
        <dgm:presLayoutVars>
          <dgm:bulletEnabled val="1"/>
        </dgm:presLayoutVars>
      </dgm:prSet>
      <dgm:spPr/>
    </dgm:pt>
    <dgm:pt modelId="{B7960CD7-3A9D-4FC1-9733-9CAD34B5B26F}" type="pres">
      <dgm:prSet presAssocID="{0A4946B7-1E1A-4A53-A74F-CFCD8C1A0333}" presName="Name56" presStyleLbl="parChTrans1D2" presStyleIdx="3" presStyleCnt="4"/>
      <dgm:spPr/>
    </dgm:pt>
    <dgm:pt modelId="{6417B3C2-BD9A-4D6C-8982-7FECB80D9D88}" type="pres">
      <dgm:prSet presAssocID="{D96B9707-9062-4A60-BAE9-169CC774011B}" presName="text0" presStyleLbl="node1" presStyleIdx="4" presStyleCnt="5" custScaleX="242781" custRadScaleRad="189682">
        <dgm:presLayoutVars>
          <dgm:bulletEnabled val="1"/>
        </dgm:presLayoutVars>
      </dgm:prSet>
      <dgm:spPr/>
    </dgm:pt>
  </dgm:ptLst>
  <dgm:cxnLst>
    <dgm:cxn modelId="{B2997C0A-51A7-4956-9280-470E68DF33C0}" type="presOf" srcId="{13ECA6D5-04CE-4904-9B12-0F8317E05E42}" destId="{7F2B3D79-515F-4100-B3BA-05A48FA7C54C}" srcOrd="0" destOrd="0" presId="urn:microsoft.com/office/officeart/2008/layout/RadialCluster"/>
    <dgm:cxn modelId="{C6675D2B-82A4-4D11-87DF-3C36CC7A8414}" type="presOf" srcId="{D94CB779-A129-4638-8239-ACD7D609F95C}" destId="{FE42981C-B366-4A8E-890E-CA667C6C97A8}" srcOrd="0" destOrd="0" presId="urn:microsoft.com/office/officeart/2008/layout/RadialCluster"/>
    <dgm:cxn modelId="{A205C264-906B-4A7F-A027-0DAF110045DC}" type="presOf" srcId="{62815123-F7F4-4072-8E19-58005B39E93F}" destId="{010A9C6B-0713-4945-A81B-1E5D11202470}" srcOrd="0" destOrd="0" presId="urn:microsoft.com/office/officeart/2008/layout/RadialCluster"/>
    <dgm:cxn modelId="{9596AE4A-7512-4F1A-B9A9-BBCA284C31F2}" type="presOf" srcId="{0A4946B7-1E1A-4A53-A74F-CFCD8C1A0333}" destId="{B7960CD7-3A9D-4FC1-9733-9CAD34B5B26F}" srcOrd="0" destOrd="0" presId="urn:microsoft.com/office/officeart/2008/layout/RadialCluster"/>
    <dgm:cxn modelId="{801FD057-CB69-4D42-AC58-5CF0DB604056}" type="presOf" srcId="{337790A1-498B-4879-9964-620DE6058353}" destId="{11C44615-D27A-4A0A-B916-CC112DDDD95C}" srcOrd="0" destOrd="0" presId="urn:microsoft.com/office/officeart/2008/layout/RadialCluster"/>
    <dgm:cxn modelId="{C5C98F58-BBFE-46CE-AED3-D8451A27835B}" srcId="{9B8D9EF5-A787-4AEF-B7A5-91877E3FF1E6}" destId="{D94CB779-A129-4638-8239-ACD7D609F95C}" srcOrd="0" destOrd="0" parTransId="{337790A1-498B-4879-9964-620DE6058353}" sibTransId="{035B3AEC-2DA4-4482-A762-9B6FD467ED3E}"/>
    <dgm:cxn modelId="{3693A07B-3ECD-42B8-88C1-6B8223DC0C65}" type="presOf" srcId="{D96B9707-9062-4A60-BAE9-169CC774011B}" destId="{6417B3C2-BD9A-4D6C-8982-7FECB80D9D88}" srcOrd="0" destOrd="0" presId="urn:microsoft.com/office/officeart/2008/layout/RadialCluster"/>
    <dgm:cxn modelId="{01A4D98F-371D-4E34-8E2A-3BA0B5F0D301}" type="presOf" srcId="{9B8D9EF5-A787-4AEF-B7A5-91877E3FF1E6}" destId="{A1249AB4-A39B-4894-8E3F-0CDA6C6239DF}" srcOrd="0" destOrd="0" presId="urn:microsoft.com/office/officeart/2008/layout/RadialCluster"/>
    <dgm:cxn modelId="{CB9720A2-0712-4F3F-B36A-18301DE82AEF}" srcId="{13ECA6D5-04CE-4904-9B12-0F8317E05E42}" destId="{9B8D9EF5-A787-4AEF-B7A5-91877E3FF1E6}" srcOrd="0" destOrd="0" parTransId="{F39A8E01-B54B-440A-8807-C416D413502E}" sibTransId="{41A72007-D90D-4959-B7D1-0A31C334F68B}"/>
    <dgm:cxn modelId="{5C2116A3-15CB-41CC-8B19-BF2B1CE33412}" type="presOf" srcId="{3196CD93-48DF-482D-9061-1015C5856CD9}" destId="{D0DF21AF-7959-4EAE-B831-3F4776A4EBB8}" srcOrd="0" destOrd="0" presId="urn:microsoft.com/office/officeart/2008/layout/RadialCluster"/>
    <dgm:cxn modelId="{3C6FE2B5-07F9-4431-AC0D-6AF1EE33069A}" type="presOf" srcId="{BA6368FF-84D4-4282-BFE4-4852FBD6D508}" destId="{2AFA01F8-1273-4D28-94E0-527CB7FF1A1D}" srcOrd="0" destOrd="0" presId="urn:microsoft.com/office/officeart/2008/layout/RadialCluster"/>
    <dgm:cxn modelId="{E6897DC5-E48C-43E2-8358-86966A16AE53}" type="presOf" srcId="{BE953B59-1CB5-4E4F-A50F-B4BB7FA8A3BC}" destId="{40826491-4753-4DA1-9D1C-4F705B5B9264}" srcOrd="0" destOrd="0" presId="urn:microsoft.com/office/officeart/2008/layout/RadialCluster"/>
    <dgm:cxn modelId="{B80C18D0-449B-4469-868F-1493839F4F23}" srcId="{9B8D9EF5-A787-4AEF-B7A5-91877E3FF1E6}" destId="{62815123-F7F4-4072-8E19-58005B39E93F}" srcOrd="1" destOrd="0" parTransId="{BE953B59-1CB5-4E4F-A50F-B4BB7FA8A3BC}" sibTransId="{66A976BE-3782-4C01-961E-F49AD6170AA2}"/>
    <dgm:cxn modelId="{8F0E0BE7-9840-4E02-9284-3E0F2E14E94D}" srcId="{9B8D9EF5-A787-4AEF-B7A5-91877E3FF1E6}" destId="{D96B9707-9062-4A60-BAE9-169CC774011B}" srcOrd="3" destOrd="0" parTransId="{0A4946B7-1E1A-4A53-A74F-CFCD8C1A0333}" sibTransId="{9D4342FE-CE8C-44AA-A8E8-0B9C222E91F1}"/>
    <dgm:cxn modelId="{ACAF27E7-7C58-4F13-BC4A-30E8755B1858}" srcId="{9B8D9EF5-A787-4AEF-B7A5-91877E3FF1E6}" destId="{3196CD93-48DF-482D-9061-1015C5856CD9}" srcOrd="2" destOrd="0" parTransId="{BA6368FF-84D4-4282-BFE4-4852FBD6D508}" sibTransId="{1D5871A3-FF3E-4145-B71E-44743500A736}"/>
    <dgm:cxn modelId="{00DD1A5F-51BF-4971-9539-F6BAD89F5BB1}" type="presParOf" srcId="{7F2B3D79-515F-4100-B3BA-05A48FA7C54C}" destId="{0ADA6B0F-D92A-4CE0-A3D8-0F12DE343553}" srcOrd="0" destOrd="0" presId="urn:microsoft.com/office/officeart/2008/layout/RadialCluster"/>
    <dgm:cxn modelId="{127C638E-530C-4100-8A39-B79D365D5945}" type="presParOf" srcId="{0ADA6B0F-D92A-4CE0-A3D8-0F12DE343553}" destId="{A1249AB4-A39B-4894-8E3F-0CDA6C6239DF}" srcOrd="0" destOrd="0" presId="urn:microsoft.com/office/officeart/2008/layout/RadialCluster"/>
    <dgm:cxn modelId="{D71AFCA8-F618-4138-8B59-DC143917193C}" type="presParOf" srcId="{0ADA6B0F-D92A-4CE0-A3D8-0F12DE343553}" destId="{11C44615-D27A-4A0A-B916-CC112DDDD95C}" srcOrd="1" destOrd="0" presId="urn:microsoft.com/office/officeart/2008/layout/RadialCluster"/>
    <dgm:cxn modelId="{C89ACDBD-0EB7-4B24-99E0-97C912D569C4}" type="presParOf" srcId="{0ADA6B0F-D92A-4CE0-A3D8-0F12DE343553}" destId="{FE42981C-B366-4A8E-890E-CA667C6C97A8}" srcOrd="2" destOrd="0" presId="urn:microsoft.com/office/officeart/2008/layout/RadialCluster"/>
    <dgm:cxn modelId="{FF9A23EE-AA9F-4E04-ABF0-62AA519B74E6}" type="presParOf" srcId="{0ADA6B0F-D92A-4CE0-A3D8-0F12DE343553}" destId="{40826491-4753-4DA1-9D1C-4F705B5B9264}" srcOrd="3" destOrd="0" presId="urn:microsoft.com/office/officeart/2008/layout/RadialCluster"/>
    <dgm:cxn modelId="{B626AE90-82D6-4373-BDE5-68413B267EFA}" type="presParOf" srcId="{0ADA6B0F-D92A-4CE0-A3D8-0F12DE343553}" destId="{010A9C6B-0713-4945-A81B-1E5D11202470}" srcOrd="4" destOrd="0" presId="urn:microsoft.com/office/officeart/2008/layout/RadialCluster"/>
    <dgm:cxn modelId="{5EA2EDF7-ECE2-4FA0-B1FB-B3E0426A0932}" type="presParOf" srcId="{0ADA6B0F-D92A-4CE0-A3D8-0F12DE343553}" destId="{2AFA01F8-1273-4D28-94E0-527CB7FF1A1D}" srcOrd="5" destOrd="0" presId="urn:microsoft.com/office/officeart/2008/layout/RadialCluster"/>
    <dgm:cxn modelId="{78EC9332-E71A-49DB-87D2-EAF0D0F2E797}" type="presParOf" srcId="{0ADA6B0F-D92A-4CE0-A3D8-0F12DE343553}" destId="{D0DF21AF-7959-4EAE-B831-3F4776A4EBB8}" srcOrd="6" destOrd="0" presId="urn:microsoft.com/office/officeart/2008/layout/RadialCluster"/>
    <dgm:cxn modelId="{F9CB06A3-BE7F-437B-AD00-B8A2271FF26E}" type="presParOf" srcId="{0ADA6B0F-D92A-4CE0-A3D8-0F12DE343553}" destId="{B7960CD7-3A9D-4FC1-9733-9CAD34B5B26F}" srcOrd="7" destOrd="0" presId="urn:microsoft.com/office/officeart/2008/layout/RadialCluster"/>
    <dgm:cxn modelId="{E2C2EDCE-B021-46B7-9C08-A5DB7191E0AB}" type="presParOf" srcId="{0ADA6B0F-D92A-4CE0-A3D8-0F12DE343553}" destId="{6417B3C2-BD9A-4D6C-8982-7FECB80D9D8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49AB4-A39B-4894-8E3F-0CDA6C6239DF}">
      <dsp:nvSpPr>
        <dsp:cNvPr id="0" name=""/>
        <dsp:cNvSpPr/>
      </dsp:nvSpPr>
      <dsp:spPr>
        <a:xfrm>
          <a:off x="3398917" y="1786927"/>
          <a:ext cx="3734536" cy="1531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Приложение</a:t>
          </a:r>
        </a:p>
      </dsp:txBody>
      <dsp:txXfrm>
        <a:off x="3473686" y="1861696"/>
        <a:ext cx="3584998" cy="1382114"/>
      </dsp:txXfrm>
    </dsp:sp>
    <dsp:sp modelId="{11C44615-D27A-4A0A-B916-CC112DDDD95C}">
      <dsp:nvSpPr>
        <dsp:cNvPr id="0" name=""/>
        <dsp:cNvSpPr/>
      </dsp:nvSpPr>
      <dsp:spPr>
        <a:xfrm rot="16200000">
          <a:off x="4886044" y="1406786"/>
          <a:ext cx="760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02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2981C-B366-4A8E-890E-CA667C6C97A8}">
      <dsp:nvSpPr>
        <dsp:cNvPr id="0" name=""/>
        <dsp:cNvSpPr/>
      </dsp:nvSpPr>
      <dsp:spPr>
        <a:xfrm>
          <a:off x="3736059" y="438"/>
          <a:ext cx="3060252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База Данных</a:t>
          </a:r>
        </a:p>
      </dsp:txBody>
      <dsp:txXfrm>
        <a:off x="3786154" y="50533"/>
        <a:ext cx="2960062" cy="926017"/>
      </dsp:txXfrm>
    </dsp:sp>
    <dsp:sp modelId="{40826491-4753-4DA1-9D1C-4F705B5B9264}">
      <dsp:nvSpPr>
        <dsp:cNvPr id="0" name=""/>
        <dsp:cNvSpPr/>
      </dsp:nvSpPr>
      <dsp:spPr>
        <a:xfrm>
          <a:off x="7133453" y="2552754"/>
          <a:ext cx="8360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047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A9C6B-0713-4945-A81B-1E5D11202470}">
      <dsp:nvSpPr>
        <dsp:cNvPr id="0" name=""/>
        <dsp:cNvSpPr/>
      </dsp:nvSpPr>
      <dsp:spPr>
        <a:xfrm>
          <a:off x="7969501" y="2039650"/>
          <a:ext cx="2634304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Парсер</a:t>
          </a:r>
        </a:p>
      </dsp:txBody>
      <dsp:txXfrm>
        <a:off x="8019596" y="2089745"/>
        <a:ext cx="2534114" cy="926017"/>
      </dsp:txXfrm>
    </dsp:sp>
    <dsp:sp modelId="{2AFA01F8-1273-4D28-94E0-527CB7FF1A1D}">
      <dsp:nvSpPr>
        <dsp:cNvPr id="0" name=""/>
        <dsp:cNvSpPr/>
      </dsp:nvSpPr>
      <dsp:spPr>
        <a:xfrm rot="5400000">
          <a:off x="4886044" y="3698721"/>
          <a:ext cx="760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02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F21AF-7959-4EAE-B831-3F4776A4EBB8}">
      <dsp:nvSpPr>
        <dsp:cNvPr id="0" name=""/>
        <dsp:cNvSpPr/>
      </dsp:nvSpPr>
      <dsp:spPr>
        <a:xfrm>
          <a:off x="3893315" y="4078862"/>
          <a:ext cx="2745740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UI</a:t>
          </a:r>
          <a:endParaRPr lang="ru-RU" sz="3600" kern="1200" dirty="0"/>
        </a:p>
      </dsp:txBody>
      <dsp:txXfrm>
        <a:off x="3943410" y="4128957"/>
        <a:ext cx="2645550" cy="926017"/>
      </dsp:txXfrm>
    </dsp:sp>
    <dsp:sp modelId="{B7960CD7-3A9D-4FC1-9733-9CAD34B5B26F}">
      <dsp:nvSpPr>
        <dsp:cNvPr id="0" name=""/>
        <dsp:cNvSpPr/>
      </dsp:nvSpPr>
      <dsp:spPr>
        <a:xfrm rot="10800000">
          <a:off x="2643886" y="2552754"/>
          <a:ext cx="7550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03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7B3C2-BD9A-4D6C-8982-7FECB80D9D88}">
      <dsp:nvSpPr>
        <dsp:cNvPr id="0" name=""/>
        <dsp:cNvSpPr/>
      </dsp:nvSpPr>
      <dsp:spPr>
        <a:xfrm>
          <a:off x="152450" y="2039650"/>
          <a:ext cx="2491435" cy="1026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Job</a:t>
          </a:r>
          <a:endParaRPr lang="ru-RU" sz="3400" kern="1200" dirty="0"/>
        </a:p>
      </dsp:txBody>
      <dsp:txXfrm>
        <a:off x="202545" y="2089745"/>
        <a:ext cx="2391245" cy="926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3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5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23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9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9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37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3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2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6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6C8AB4-2EE2-4E77-811F-333C10AFE02A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7A0593-79B2-4862-9CFD-6221D5C21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6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CCB4CA-5C12-450B-B54A-97A465EAA0CB}"/>
              </a:ext>
            </a:extLst>
          </p:cNvPr>
          <p:cNvSpPr txBox="1"/>
          <p:nvPr/>
        </p:nvSpPr>
        <p:spPr>
          <a:xfrm>
            <a:off x="2301534" y="179668"/>
            <a:ext cx="7419513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7490" marR="0" indent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МОЛДАВСКИЙ  ГОСУДАРСТВЕННЫЙ УНИВЕРСИТЕТ 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13690" indent="0" algn="ctr">
              <a:lnSpc>
                <a:spcPct val="106000"/>
              </a:lnSpc>
              <a:spcBef>
                <a:spcPts val="0"/>
              </a:spcBef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МАТЕМАТИКИ И ИНФОРМАТИКИ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14325" indent="-635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ИНФОРМАТИКИ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7EF7E-A354-4B3B-A924-0976FD7F5485}"/>
              </a:ext>
            </a:extLst>
          </p:cNvPr>
          <p:cNvSpPr txBox="1"/>
          <p:nvPr/>
        </p:nvSpPr>
        <p:spPr>
          <a:xfrm>
            <a:off x="2878584" y="2405166"/>
            <a:ext cx="6094520" cy="851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12420" indent="-6350" algn="ctr">
              <a:lnSpc>
                <a:spcPct val="106000"/>
              </a:lnSpc>
              <a:spcBef>
                <a:spcPts val="0"/>
              </a:spcBef>
              <a:spcAft>
                <a:spcPts val="1025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по предмету:</a:t>
            </a:r>
            <a:endParaRPr lang="ru-RU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312420" indent="-6350" algn="ctr">
              <a:lnSpc>
                <a:spcPct val="106000"/>
              </a:lnSpc>
              <a:spcBef>
                <a:spcPts val="0"/>
              </a:spcBef>
              <a:spcAft>
                <a:spcPts val="1025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программирования</a:t>
            </a:r>
            <a:endParaRPr lang="ru-RU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F9C3A-26EE-4367-BA31-346ACFFE0D29}"/>
              </a:ext>
            </a:extLst>
          </p:cNvPr>
          <p:cNvSpPr txBox="1"/>
          <p:nvPr/>
        </p:nvSpPr>
        <p:spPr>
          <a:xfrm>
            <a:off x="2878584" y="3502465"/>
            <a:ext cx="6094520" cy="100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12420" indent="-6350" algn="ctr">
              <a:lnSpc>
                <a:spcPct val="106000"/>
              </a:lnSpc>
              <a:spcBef>
                <a:spcPts val="0"/>
              </a:spcBef>
              <a:spcAft>
                <a:spcPts val="1025"/>
              </a:spcAft>
            </a:pPr>
            <a:r>
              <a:rPr lang="ru-RU" sz="60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6000" b="1" i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newSearcher</a:t>
            </a:r>
            <a:r>
              <a:rPr lang="ru-RU" sz="60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B5BAB-B13A-47A2-9A28-36965B79B9B6}"/>
              </a:ext>
            </a:extLst>
          </p:cNvPr>
          <p:cNvSpPr txBox="1"/>
          <p:nvPr/>
        </p:nvSpPr>
        <p:spPr>
          <a:xfrm>
            <a:off x="6011290" y="4403305"/>
            <a:ext cx="6094520" cy="1801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7480" marR="0" indent="0" algn="l">
              <a:lnSpc>
                <a:spcPct val="150000"/>
              </a:lnSpc>
              <a:spcBef>
                <a:spcPts val="0"/>
              </a:spcBef>
              <a:spcAft>
                <a:spcPts val="57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             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MIA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2302</a:t>
            </a:r>
          </a:p>
          <a:p>
            <a:pPr marL="2247900" marR="0" indent="4495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Преподаватель: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 Арнаут Всеволод</a:t>
            </a:r>
          </a:p>
          <a:p>
            <a:pPr marL="2703830" marR="0" indent="4432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Студенты: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________Павленко Антон</a:t>
            </a:r>
          </a:p>
          <a:p>
            <a:pPr marL="3153410" marR="303530" indent="4432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_________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Нартя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Никита</a:t>
            </a:r>
          </a:p>
          <a:p>
            <a:pPr marL="3147060" marR="303530" indent="4495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_________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Малай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Михаил</a:t>
            </a:r>
          </a:p>
          <a:p>
            <a:pPr marL="3602990" marR="30353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_________</a:t>
            </a:r>
            <a:r>
              <a:rPr lang="ru-RU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Чорней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Олег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77466-81BC-4363-B356-CB618DA6C537}"/>
              </a:ext>
            </a:extLst>
          </p:cNvPr>
          <p:cNvSpPr txBox="1"/>
          <p:nvPr/>
        </p:nvSpPr>
        <p:spPr>
          <a:xfrm>
            <a:off x="2665520" y="5836955"/>
            <a:ext cx="6094520" cy="36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8320" marR="313690" indent="449580" algn="just">
              <a:lnSpc>
                <a:spcPct val="106000"/>
              </a:lnSpc>
              <a:spcBef>
                <a:spcPts val="0"/>
              </a:spcBef>
              <a:spcAft>
                <a:spcPts val="57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КИШИНЁВ, 2023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DA5B4F-798B-447A-8E9E-BB74C681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792"/>
            <a:ext cx="3502465" cy="35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7C756-3E18-78A6-D553-DC0FB13BD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Habr — сообщество IT-специалистов on Windows PC Download Free - 7.0.0 -  ru.habrahabr">
            <a:extLst>
              <a:ext uri="{FF2B5EF4-FFF2-40B4-BE49-F238E27FC236}">
                <a16:creationId xmlns:a16="http://schemas.microsoft.com/office/drawing/2014/main" id="{48D2F145-B6C0-B1CF-0309-D72A789B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97" y="2168481"/>
            <a:ext cx="4502570" cy="21950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Tproger » KISOV BORIS">
            <a:extLst>
              <a:ext uri="{FF2B5EF4-FFF2-40B4-BE49-F238E27FC236}">
                <a16:creationId xmlns:a16="http://schemas.microsoft.com/office/drawing/2014/main" id="{E89CAC73-8B6E-9877-5C4D-1D91C54B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2258532"/>
            <a:ext cx="4502570" cy="20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7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5D8CA-A502-1748-BE54-180C95B6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F46-3489-0CD4-DDDD-D86CCF06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317" y="1907226"/>
            <a:ext cx="1295401" cy="1507067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47FF8F-9986-7A47-76C1-181B29DE4C17}"/>
              </a:ext>
            </a:extLst>
          </p:cNvPr>
          <p:cNvSpPr txBox="1">
            <a:spLocks/>
          </p:cNvSpPr>
          <p:nvPr/>
        </p:nvSpPr>
        <p:spPr>
          <a:xfrm>
            <a:off x="5421980" y="2661206"/>
            <a:ext cx="129540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25786B-51C2-3E1D-C960-409536EBB5B0}"/>
              </a:ext>
            </a:extLst>
          </p:cNvPr>
          <p:cNvSpPr txBox="1">
            <a:spLocks/>
          </p:cNvSpPr>
          <p:nvPr/>
        </p:nvSpPr>
        <p:spPr>
          <a:xfrm>
            <a:off x="5134559" y="3416522"/>
            <a:ext cx="187024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000FAF-3B85-B503-75E5-787017EB8FE6}"/>
              </a:ext>
            </a:extLst>
          </p:cNvPr>
          <p:cNvSpPr txBox="1">
            <a:spLocks/>
          </p:cNvSpPr>
          <p:nvPr/>
        </p:nvSpPr>
        <p:spPr>
          <a:xfrm>
            <a:off x="5421981" y="4171837"/>
            <a:ext cx="129540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link</a:t>
            </a:r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4D48F18-C823-61E3-C511-471F91D5A03F}"/>
              </a:ext>
            </a:extLst>
          </p:cNvPr>
          <p:cNvSpPr txBox="1">
            <a:spLocks/>
          </p:cNvSpPr>
          <p:nvPr/>
        </p:nvSpPr>
        <p:spPr>
          <a:xfrm>
            <a:off x="3048805" y="398123"/>
            <a:ext cx="609331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Структура</a:t>
            </a:r>
            <a:r>
              <a:rPr lang="en-US" sz="4400" dirty="0"/>
              <a:t> </a:t>
            </a:r>
            <a:r>
              <a:rPr lang="en-US" sz="4400" dirty="0" err="1"/>
              <a:t>статьи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F2BD75E-6B5C-3122-AA91-99B61FD06345}"/>
              </a:ext>
            </a:extLst>
          </p:cNvPr>
          <p:cNvSpPr/>
          <p:nvPr/>
        </p:nvSpPr>
        <p:spPr>
          <a:xfrm>
            <a:off x="4650668" y="1993699"/>
            <a:ext cx="2663504" cy="3893889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6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7F3BD-7B82-4328-294C-85234970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566488-B287-5CB7-CCA8-7C9429FA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24" y="83112"/>
            <a:ext cx="3199578" cy="1507067"/>
          </a:xfrm>
        </p:spPr>
        <p:txBody>
          <a:bodyPr>
            <a:normAutofit/>
          </a:bodyPr>
          <a:lstStyle/>
          <a:p>
            <a:r>
              <a:rPr lang="ru-RU" dirty="0"/>
              <a:t>Теги сайта</a:t>
            </a:r>
          </a:p>
        </p:txBody>
      </p:sp>
      <p:pic>
        <p:nvPicPr>
          <p:cNvPr id="2" name="Рисунок 1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4B77A55-A5CC-1515-EB3A-AE108562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01" y="1515834"/>
            <a:ext cx="6630099" cy="46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8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4CA0-57C9-70D6-572B-E2305E3C8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62AFFE6-CC3F-A151-22FE-28528AD6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74" y="1717514"/>
            <a:ext cx="7970853" cy="4310806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836F32-8D3F-369A-863B-ED7F6158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506" y="83112"/>
            <a:ext cx="5171813" cy="1507067"/>
          </a:xfrm>
        </p:spPr>
        <p:txBody>
          <a:bodyPr>
            <a:normAutofit/>
          </a:bodyPr>
          <a:lstStyle/>
          <a:p>
            <a:r>
              <a:rPr lang="ru-RU" dirty="0"/>
              <a:t>Описание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40438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B08C-BE6D-4A6C-A37B-0D95D918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31" y="1156316"/>
            <a:ext cx="9303167" cy="44011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приложения, включающего в себя веб-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скрапинг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управление базой данных и создание пользовательского интерфейса с использованием фреймворка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представляет собой многогранный и увлекательный процесс. Взаимодействие с различными компонентами, такими как парсер сайта, база данных и API, требует системного подхода и глубокого понимания каждого элемента системы.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Надеемся, вы бы пользовались таким приложением и нашли бы его полезным и удобным</a:t>
            </a:r>
          </a:p>
        </p:txBody>
      </p:sp>
    </p:spTree>
    <p:extLst>
      <p:ext uri="{BB962C8B-B14F-4D97-AF65-F5344CB8AC3E}">
        <p14:creationId xmlns:p14="http://schemas.microsoft.com/office/powerpoint/2010/main" val="13467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2BEE-4828-4307-A706-FD3C6D12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92" y="186431"/>
            <a:ext cx="4664328" cy="1435519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чем?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B96E5-A0DA-4753-9CF9-90FC47248805}"/>
              </a:ext>
            </a:extLst>
          </p:cNvPr>
          <p:cNvSpPr txBox="1"/>
          <p:nvPr/>
        </p:nvSpPr>
        <p:spPr>
          <a:xfrm>
            <a:off x="5533008" y="2443959"/>
            <a:ext cx="609452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4958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Современный мир информации требует удобных и эффективных способов получения и обработки контента из различных источников. В этом контексте приложение, разработанное на языке программирования C#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парсинга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статей с веб-сайтов, таких как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Tproger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представляет собой ценный инструмент для улучшения опыта пользователя.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2BB3B-741C-47E4-911B-BEA61C0E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" y="2443958"/>
            <a:ext cx="5277458" cy="33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2DF73-8479-4822-8415-4EAB551EE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277240"/>
              </p:ext>
            </p:extLst>
          </p:nvPr>
        </p:nvGraphicFramePr>
        <p:xfrm>
          <a:off x="581033" y="876246"/>
          <a:ext cx="10603806" cy="510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43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3B0F-C177-4551-A192-957693F1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893" y="279316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UI (User Interface)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8196-6DA4-4D87-A5EC-090EF57F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08" y="2177249"/>
            <a:ext cx="7740697" cy="36152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UI, или интерфейс пользователя, представляет собой средства взаимодействия между пользователем и компьютерной программой. Это включает в себя элементы дизайна, визуальное оформление и функциональность, которые обеспечивают интуитивное и удобное взаимодействие с программой.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C4444-666D-41D6-A4B5-3DC1EA55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37" y="2490197"/>
            <a:ext cx="3293598" cy="29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638F-D012-4460-8788-A0E05E45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System.windows.forms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C9DF-165F-4121-92FC-75017DA3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76" y="1058663"/>
            <a:ext cx="5197072" cy="361526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err="1"/>
              <a:t>System.Windows.Forms</a:t>
            </a:r>
            <a:r>
              <a:rPr lang="ru-RU" dirty="0"/>
              <a:t> - это библиотека в языке программирования C#, предназначенная для создания графических пользовательских интерфейсов (GUI) в Windows-приложениях. Она предоставляет разработчикам удобные инструменты для построения оконных приложений с использованием стандартных элементов управления, таких как кнопки, текстовые поля, таблицы и многие другие.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DBC65-80C6-4F08-BBA3-0B72049C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8" y="1491495"/>
            <a:ext cx="5197072" cy="19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BA7A-165D-4983-BB0C-843C82C6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A264-C451-4BFA-B67D-D15480BA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59B1E-18DE-4FC0-86FF-5A3DE254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0"/>
            <a:ext cx="12192000" cy="65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7D9E8-F285-CE66-9350-F8618CFDA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D9EE-8AAA-626E-ED75-35EA7449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893" y="279316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 err="1"/>
              <a:t>Парсинг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8FC2-01DA-296E-056B-D63D67C0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08" y="2177249"/>
            <a:ext cx="7740697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F496F"/>
                </a:solidFill>
                <a:ea typeface="+mn-lt"/>
                <a:cs typeface="+mn-lt"/>
              </a:rPr>
              <a:t>Парсер — программный модуль или инструмент, предназначенный для анализа структуры данных с целью извлечения необходимой информации или выполнения определенных операций. Термин "парсер" часто используется в контексте обработки текстовых данных.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7F204-0666-AD9A-4814-97CA021B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37" y="2490197"/>
            <a:ext cx="3293598" cy="29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BF4C-B75E-82EC-951D-02354636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арсинг сайтов конкурентов: 20 самых лучших сервисов">
            <a:extLst>
              <a:ext uri="{FF2B5EF4-FFF2-40B4-BE49-F238E27FC236}">
                <a16:creationId xmlns:a16="http://schemas.microsoft.com/office/drawing/2014/main" id="{E3C719A7-6042-E663-B0FD-C288D9D1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7" y="778042"/>
            <a:ext cx="10563725" cy="530191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D82BEF6-AA1C-AF5A-C025-619A726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28D0E29-B5AB-5EF1-A00F-55B6C28E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F7B41-2BCB-7E2C-3580-E333F766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389A-D484-DC1C-5E36-941FBA62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HTML Agility Pack (HAP)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B7B5-E751-A566-C3B1-B05BC315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970" y="958401"/>
            <a:ext cx="5197072" cy="5707424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ru-RU" dirty="0">
                <a:ea typeface="+mn-lt"/>
                <a:cs typeface="+mn-lt"/>
              </a:rPr>
              <a:t>HTML </a:t>
            </a:r>
            <a:r>
              <a:rPr lang="ru-RU" dirty="0" err="1">
                <a:ea typeface="+mn-lt"/>
                <a:cs typeface="+mn-lt"/>
              </a:rPr>
              <a:t>Agility</a:t>
            </a:r>
            <a:r>
              <a:rPr lang="ru-RU" dirty="0">
                <a:ea typeface="+mn-lt"/>
                <a:cs typeface="+mn-lt"/>
              </a:rPr>
              <a:t> Pack библиотека для языка программирования C#, предназначенная для анализа и обработки HTML-документов. Она предоставляет удобные инструменты для навигации, выборки и модификации элементов HTML, а также извлечения данных из веб-страниц. </a:t>
            </a:r>
            <a:endParaRPr lang="ru-RU"/>
          </a:p>
          <a:p>
            <a:pPr lvl="1">
              <a:buNone/>
            </a:pPr>
            <a:endParaRPr lang="ru-RU"/>
          </a:p>
          <a:p>
            <a:pPr lvl="1">
              <a:buNone/>
            </a:pPr>
            <a:r>
              <a:rPr lang="ru-RU" dirty="0">
                <a:ea typeface="+mn-lt"/>
                <a:cs typeface="+mn-lt"/>
              </a:rPr>
              <a:t>HTML </a:t>
            </a:r>
            <a:r>
              <a:rPr lang="ru-RU" dirty="0" err="1">
                <a:ea typeface="+mn-lt"/>
                <a:cs typeface="+mn-lt"/>
              </a:rPr>
              <a:t>Agility</a:t>
            </a:r>
            <a:r>
              <a:rPr lang="ru-RU" dirty="0">
                <a:ea typeface="+mn-lt"/>
                <a:cs typeface="+mn-lt"/>
              </a:rPr>
              <a:t> Pack обеспечивает объектную модель для представления HTML-документа, позволяя вам проводить различные операции с его содержимым. Эта библиотека особенно полезна в сценариях, связанных с веб-</a:t>
            </a:r>
            <a:r>
              <a:rPr lang="ru-RU" dirty="0" err="1">
                <a:ea typeface="+mn-lt"/>
                <a:cs typeface="+mn-lt"/>
              </a:rPr>
              <a:t>скрапингом</a:t>
            </a:r>
            <a:r>
              <a:rPr lang="ru-RU" dirty="0">
                <a:ea typeface="+mn-lt"/>
                <a:cs typeface="+mn-lt"/>
              </a:rPr>
              <a:t> (извлечение данных из веб-страниц) или обработкой HTML-контента в рамках C#-приложений. </a:t>
            </a:r>
          </a:p>
          <a:p>
            <a:pPr lvl="1">
              <a:buNone/>
            </a:pPr>
            <a:endParaRPr lang="ru-RU"/>
          </a:p>
          <a:p>
            <a:pPr lvl="1">
              <a:buNone/>
            </a:pPr>
            <a:endParaRPr lang="ru-RU"/>
          </a:p>
          <a:p>
            <a:pPr marL="457200" lvl="1" indent="0">
              <a:buNone/>
            </a:pPr>
            <a:endParaRPr lang="ru-RU"/>
          </a:p>
        </p:txBody>
      </p:sp>
      <p:pic>
        <p:nvPicPr>
          <p:cNvPr id="4" name="Рисунок 3" descr="Cómo parsear HTML en C# con HTML Agility Pack">
            <a:extLst>
              <a:ext uri="{FF2B5EF4-FFF2-40B4-BE49-F238E27FC236}">
                <a16:creationId xmlns:a16="http://schemas.microsoft.com/office/drawing/2014/main" id="{DEBC19C9-724A-C257-BC9C-6F93453A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69" y="1480834"/>
            <a:ext cx="4374147" cy="2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50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284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Slice</vt:lpstr>
      <vt:lpstr>Презентация PowerPoint</vt:lpstr>
      <vt:lpstr>О чем?</vt:lpstr>
      <vt:lpstr>Презентация PowerPoint</vt:lpstr>
      <vt:lpstr>UI (User Interface)</vt:lpstr>
      <vt:lpstr>System.windows.forms</vt:lpstr>
      <vt:lpstr>Презентация PowerPoint</vt:lpstr>
      <vt:lpstr>Парсинг</vt:lpstr>
      <vt:lpstr>Презентация PowerPoint</vt:lpstr>
      <vt:lpstr>HTML Agility Pack (HAP)</vt:lpstr>
      <vt:lpstr>Презентация PowerPoint</vt:lpstr>
      <vt:lpstr>Title</vt:lpstr>
      <vt:lpstr>Теги сайта</vt:lpstr>
      <vt:lpstr>Описание сайта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Pavlenco</dc:creator>
  <cp:lastModifiedBy>Anton Pavlenco</cp:lastModifiedBy>
  <cp:revision>104</cp:revision>
  <dcterms:created xsi:type="dcterms:W3CDTF">2023-12-18T16:24:14Z</dcterms:created>
  <dcterms:modified xsi:type="dcterms:W3CDTF">2023-12-19T13:15:08Z</dcterms:modified>
</cp:coreProperties>
</file>