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9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4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51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94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2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16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4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6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5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C76330-1B03-458D-A2D4-5DBE450D62FA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CE7C9-4441-4E8B-A106-8A1223DB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2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BB593-001D-4CE7-9639-307418F4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33" y="399495"/>
            <a:ext cx="10164932" cy="605161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Министерство  образования и науки РС (Я) </a:t>
            </a:r>
            <a:b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ГАПОУ РС (Я) «ЯКУТСКИЙ КОЛЛЕДЖ СВЯЗИ И ЭНЕРГЕТИКИ им. П.И. Дудкина»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7AA89-EF04-4B7A-A1F1-10216909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8715" y="5286571"/>
            <a:ext cx="4313285" cy="10832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Выполнил студент группы ССА 19</a:t>
            </a:r>
          </a:p>
          <a:p>
            <a:r>
              <a:rPr lang="ru-RU" dirty="0" err="1"/>
              <a:t>Домбраускас</a:t>
            </a:r>
            <a:r>
              <a:rPr lang="ru-RU" dirty="0"/>
              <a:t> О.В.</a:t>
            </a:r>
          </a:p>
          <a:p>
            <a:r>
              <a:rPr lang="ru-RU" dirty="0"/>
              <a:t>Преподаватель Саввина Е.В.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2DFC9A-6E7A-4A5C-9AEE-C11E7110110D}"/>
              </a:ext>
            </a:extLst>
          </p:cNvPr>
          <p:cNvSpPr/>
          <p:nvPr/>
        </p:nvSpPr>
        <p:spPr>
          <a:xfrm>
            <a:off x="1489968" y="2151727"/>
            <a:ext cx="92120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«Проектирование локальной вычислительной сети»</a:t>
            </a:r>
          </a:p>
        </p:txBody>
      </p:sp>
    </p:spTree>
    <p:extLst>
      <p:ext uri="{BB962C8B-B14F-4D97-AF65-F5344CB8AC3E}">
        <p14:creationId xmlns:p14="http://schemas.microsoft.com/office/powerpoint/2010/main" val="30005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BB593-001D-4CE7-9639-307418F4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33" y="399495"/>
            <a:ext cx="10164932" cy="605161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Министерство  образования и науки РС (Я) </a:t>
            </a:r>
            <a:b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ГАПОУ РС (Я) «ЯКУТСКИЙ КОЛЛЕДЖ СВЯЗИ И ЭНЕРГЕТИКИ им. П.И. Дудкина»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7AA89-EF04-4B7A-A1F1-10216909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8715" y="5286571"/>
            <a:ext cx="4313285" cy="108324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Выполнил студент группы ССА 19</a:t>
            </a:r>
          </a:p>
          <a:p>
            <a:r>
              <a:rPr lang="ru-RU" dirty="0" err="1"/>
              <a:t>Домбраускас</a:t>
            </a:r>
            <a:r>
              <a:rPr lang="ru-RU" dirty="0"/>
              <a:t> О.В.</a:t>
            </a:r>
          </a:p>
          <a:p>
            <a:r>
              <a:rPr lang="ru-RU" dirty="0"/>
              <a:t>Преподаватель Саввина Е.В.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2DFC9A-6E7A-4A5C-9AEE-C11E7110110D}"/>
              </a:ext>
            </a:extLst>
          </p:cNvPr>
          <p:cNvSpPr/>
          <p:nvPr/>
        </p:nvSpPr>
        <p:spPr>
          <a:xfrm>
            <a:off x="1489968" y="2151727"/>
            <a:ext cx="92120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«Проектирование локальной вычислительной сети»</a:t>
            </a:r>
          </a:p>
        </p:txBody>
      </p:sp>
    </p:spTree>
    <p:extLst>
      <p:ext uri="{BB962C8B-B14F-4D97-AF65-F5344CB8AC3E}">
        <p14:creationId xmlns:p14="http://schemas.microsoft.com/office/powerpoint/2010/main" val="34738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5A6F7-62C3-4A95-92ED-C6070526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8396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4654-F52C-469D-B74F-1CB29AA2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6" y="934210"/>
            <a:ext cx="6666499" cy="498958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курсовой работы  заключается в распространенности компьютерных сетей в жизни всех людей и ее необходимости в предприятиях, учебных заведениях и других организациях.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54D13-46CF-4A2C-8D1E-639946AF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07" y="1634313"/>
            <a:ext cx="4290627" cy="42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13B8-3918-467F-9CCC-9B189AF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221" y="234478"/>
            <a:ext cx="4775555" cy="1537809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A982F-B19D-4E87-B238-2014A65B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73" y="1843308"/>
            <a:ext cx="10501652" cy="41757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спроектировать и построить локальную сеть для предприятия.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схему сети;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необходимую длину кабеля;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оборудование и программное обеспечение;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деление на подсети;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установку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fontAlgn="base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администрирование локальной вычислительной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7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30B8A-2BC6-43C1-B067-F2DF8758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458" y="287372"/>
            <a:ext cx="6235084" cy="1507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предприятия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74EB1E-0310-4AD3-81EC-3DA4A550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21" y="1378298"/>
            <a:ext cx="6502087" cy="4924847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 состоит из 4 комнат (5х6м) для пользователей и одной серверной. Каждая комната имеет по 8 рабочих станций.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оборудование было потрачено 1 696 627 рублей.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402C3D-7930-479A-91B1-5C9D28C668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73" y="1686839"/>
            <a:ext cx="5502205" cy="41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C9F13-E042-43C5-80FA-4C5B8A3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64" y="234929"/>
            <a:ext cx="9195471" cy="1507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необходимой длины кабеля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E456F-64FE-4087-8978-0FC6F209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864340"/>
            <a:ext cx="6124961" cy="51293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кабеля была рассчитана с помощью эмпирического метода.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расчете применяется следующая формула, по которой мы определяем среднюю длину кабеля: </a:t>
            </a:r>
          </a:p>
          <a:p>
            <a:pPr marL="0" indent="0" algn="ctr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Lср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Lмин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Lмакс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 * 1,1 + X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подсчете длины кабеля получили значение в 610 метров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51C8A-ACFD-4E58-ADF1-3966B9ADD0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87" y="1831312"/>
            <a:ext cx="5197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3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A1DCA-DE68-4A89-9A30-F4C2509B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390" y="181661"/>
            <a:ext cx="5743220" cy="1507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на подсети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8B81B-671C-4036-B74F-0884463A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82" y="606720"/>
            <a:ext cx="11185233" cy="3615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проектирования локальной вычислительной сети была выделена сеть 192.168.50.0, которую нужно разделить на три подсети по 60 узлов.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E885B0-31B8-469A-8F24-27013AAD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74" y="3295503"/>
            <a:ext cx="9021251" cy="25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F27AA-5D45-423A-9237-639FC95A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971" y="359216"/>
            <a:ext cx="4324057" cy="1507067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dns</a:t>
            </a:r>
            <a:r>
              <a:rPr lang="ru-RU" dirty="0"/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C2C2CB-388A-4E65-8511-ECDA9805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68" y="188650"/>
            <a:ext cx="11531461" cy="3615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распределенная система для получения информации о доменах. Используется для связи IP-адреса хоста, который содержит в себе необходимую информацию, и самого домена.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7B11F-841F-4645-9AAD-9AC4BCC88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7108" y="2588721"/>
            <a:ext cx="5313802" cy="3910063"/>
          </a:xfrm>
          <a:prstGeom prst="rect">
            <a:avLst/>
          </a:prstGeom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502397F-7139-4AAD-8300-BB3B88B8C6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268" y="2588721"/>
            <a:ext cx="5313802" cy="39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7800D-5495-4DB4-96FF-A00B55BB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18" y="226051"/>
            <a:ext cx="5779363" cy="1507067"/>
          </a:xfrm>
        </p:spPr>
        <p:txBody>
          <a:bodyPr/>
          <a:lstStyle/>
          <a:p>
            <a:r>
              <a:rPr lang="ru-RU" dirty="0"/>
              <a:t>Администрирование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2607FA-DBD4-43E4-94EF-FDD1ACF4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61" y="1733118"/>
            <a:ext cx="4998127" cy="4484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F9C72C-489D-4A5F-8506-C65DB0430F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538" y="1833796"/>
            <a:ext cx="4998128" cy="408965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7430D9AC-2CCA-4271-BA41-70BCC61D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45851"/>
            <a:ext cx="3497171" cy="145521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61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3A727-9FD3-4207-B19F-7BFC63E1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09" y="492381"/>
            <a:ext cx="3452782" cy="150706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D7294C-D953-4B41-B305-B2F126ED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0" y="1873619"/>
            <a:ext cx="5256259" cy="4088201"/>
          </a:xfrm>
        </p:spPr>
      </p:pic>
    </p:spTree>
    <p:extLst>
      <p:ext uri="{BB962C8B-B14F-4D97-AF65-F5344CB8AC3E}">
        <p14:creationId xmlns:p14="http://schemas.microsoft.com/office/powerpoint/2010/main" val="310181444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327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Century Gothic</vt:lpstr>
      <vt:lpstr>Times New Roman</vt:lpstr>
      <vt:lpstr>Wingdings</vt:lpstr>
      <vt:lpstr>Wingdings 3</vt:lpstr>
      <vt:lpstr>Сектор</vt:lpstr>
      <vt:lpstr>Министерство  образования и науки РС (Я)  ГАПОУ РС (Я) «ЯКУТСКИЙ КОЛЛЕДЖ СВЯЗИ И ЭНЕРГЕТИКИ им. П.И. Дудкина»</vt:lpstr>
      <vt:lpstr>Актуальность</vt:lpstr>
      <vt:lpstr>Цель и задачи</vt:lpstr>
      <vt:lpstr>Структура предприятия</vt:lpstr>
      <vt:lpstr>Расчет необходимой длины кабеля</vt:lpstr>
      <vt:lpstr>Деление на подсети</vt:lpstr>
      <vt:lpstr>Установка dns.</vt:lpstr>
      <vt:lpstr>Администрирование</vt:lpstr>
      <vt:lpstr>заключение</vt:lpstr>
      <vt:lpstr>Министерство  образования и науки РС (Я)  ГАПОУ РС (Я) «ЯКУТСКИЙ КОЛЛЕДЖ СВЯЗИ И ЭНЕРГЕТИКИ им. П.И. Дудкина»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образования и науки РС (Я)  ГАПОУ РС (Я) «ЯКУТСКИЙ КОЛЛЕДЖ СВЯЗИ И ЭНЕРГЕТИКИ им. П.И. Дудкина»</dc:title>
  <dc:creator>Acer</dc:creator>
  <cp:lastModifiedBy>Acer</cp:lastModifiedBy>
  <cp:revision>4</cp:revision>
  <dcterms:created xsi:type="dcterms:W3CDTF">2022-11-01T12:23:41Z</dcterms:created>
  <dcterms:modified xsi:type="dcterms:W3CDTF">2022-11-05T11:31:57Z</dcterms:modified>
</cp:coreProperties>
</file>