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1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7FBF5B9-C4DF-4248-95BC-E21FD765FA54}">
          <p14:sldIdLst>
            <p14:sldId id="256"/>
            <p14:sldId id="261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52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07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4232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155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9636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018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025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6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83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97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7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46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96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75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56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67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78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  <p:sldLayoutId id="2147484025" r:id="rId14"/>
    <p:sldLayoutId id="2147484026" r:id="rId15"/>
    <p:sldLayoutId id="21474840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E18B89-E2E1-4A03-B6C8-F69C7DAD7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8640" y="2605849"/>
            <a:ext cx="5826719" cy="1646302"/>
          </a:xfrm>
        </p:spPr>
        <p:txBody>
          <a:bodyPr/>
          <a:lstStyle/>
          <a:p>
            <a:pPr algn="ctr"/>
            <a:r>
              <a:rPr lang="ru-RU" sz="3200" b="1" dirty="0"/>
              <a:t>Информационная система «Учет успеваемости и посещаемости студентов»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7F8C99-5935-4952-AF16-C474A579E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21288"/>
            <a:ext cx="5826719" cy="836712"/>
          </a:xfrm>
        </p:spPr>
        <p:txBody>
          <a:bodyPr/>
          <a:lstStyle/>
          <a:p>
            <a:pPr algn="l"/>
            <a:r>
              <a:rPr lang="ru-RU" b="1" dirty="0">
                <a:solidFill>
                  <a:schemeClr val="tx1"/>
                </a:solidFill>
              </a:rPr>
              <a:t>Разработал </a:t>
            </a:r>
            <a:r>
              <a:rPr lang="ru-RU" b="1" dirty="0" err="1">
                <a:solidFill>
                  <a:schemeClr val="tx1"/>
                </a:solidFill>
              </a:rPr>
              <a:t>Енкулёв</a:t>
            </a:r>
            <a:r>
              <a:rPr lang="ru-RU" b="1" dirty="0">
                <a:solidFill>
                  <a:schemeClr val="tx1"/>
                </a:solidFill>
              </a:rPr>
              <a:t> О.Ю.</a:t>
            </a:r>
          </a:p>
          <a:p>
            <a:pPr algn="l"/>
            <a:r>
              <a:rPr lang="ru-RU" b="1" dirty="0">
                <a:solidFill>
                  <a:schemeClr val="tx1"/>
                </a:solidFill>
              </a:rPr>
              <a:t>Проверила: </a:t>
            </a:r>
            <a:r>
              <a:rPr lang="ru-RU" b="1" dirty="0" err="1">
                <a:solidFill>
                  <a:schemeClr val="tx1"/>
                </a:solidFill>
              </a:rPr>
              <a:t>Абдулвалеева</a:t>
            </a:r>
            <a:r>
              <a:rPr lang="ru-RU" b="1" dirty="0">
                <a:solidFill>
                  <a:schemeClr val="tx1"/>
                </a:solidFill>
              </a:rPr>
              <a:t> З. 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21536A-20FB-47A8-974B-427AF385D97A}"/>
              </a:ext>
            </a:extLst>
          </p:cNvPr>
          <p:cNvSpPr txBox="1"/>
          <p:nvPr/>
        </p:nvSpPr>
        <p:spPr>
          <a:xfrm>
            <a:off x="444731" y="110916"/>
            <a:ext cx="8254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Государственное бюджетное профессиональное образовательное учреждение «Копейский политехнический колледж имени С.В. </a:t>
            </a: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Хохрякова»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5829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208BE-7EA3-423A-A137-A464366B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F64CB5F-6699-411D-89FE-04B94622B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022" y="2160588"/>
            <a:ext cx="4347568" cy="3881437"/>
          </a:xfrm>
        </p:spPr>
      </p:pic>
    </p:spTree>
    <p:extLst>
      <p:ext uri="{BB962C8B-B14F-4D97-AF65-F5344CB8AC3E}">
        <p14:creationId xmlns:p14="http://schemas.microsoft.com/office/powerpoint/2010/main" val="1709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A05D56-5763-49C0-A508-B286A52F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Главное окно программы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19FFA94-0C49-4929-9412-C0191D2C4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1" y="1937409"/>
            <a:ext cx="8064898" cy="4032448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498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3E61A0-3CD5-40C4-81FA-EE3F6DE4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 стоимости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27007D-141A-4B6A-91AA-27C935478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58930"/>
            <a:ext cx="6347714" cy="3880773"/>
          </a:xfrm>
        </p:spPr>
        <p:txBody>
          <a:bodyPr/>
          <a:lstStyle/>
          <a:p>
            <a:r>
              <a:rPr lang="ru-RU" dirty="0"/>
              <a:t>Стоимость оборудования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Заработная плата разработчиков</a:t>
            </a:r>
          </a:p>
          <a:p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7F6398D-0522-4A97-ACD8-0B1389966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042437"/>
              </p:ext>
            </p:extLst>
          </p:nvPr>
        </p:nvGraphicFramePr>
        <p:xfrm>
          <a:off x="916430" y="2102094"/>
          <a:ext cx="5734050" cy="82524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866707">
                  <a:extLst>
                    <a:ext uri="{9D8B030D-6E8A-4147-A177-3AD203B41FA5}">
                      <a16:colId xmlns:a16="http://schemas.microsoft.com/office/drawing/2014/main" val="3683392504"/>
                    </a:ext>
                  </a:extLst>
                </a:gridCol>
                <a:gridCol w="2867343">
                  <a:extLst>
                    <a:ext uri="{9D8B030D-6E8A-4147-A177-3AD203B41FA5}">
                      <a16:colId xmlns:a16="http://schemas.microsoft.com/office/drawing/2014/main" val="41431847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Наименование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Стоимость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4411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Сервер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100 000 рублей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30922081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B93B19B8-B1A7-466E-9EF7-6CA4DF82D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029994"/>
              </p:ext>
            </p:extLst>
          </p:nvPr>
        </p:nvGraphicFramePr>
        <p:xfrm>
          <a:off x="916430" y="3622530"/>
          <a:ext cx="5734050" cy="26106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866707">
                  <a:extLst>
                    <a:ext uri="{9D8B030D-6E8A-4147-A177-3AD203B41FA5}">
                      <a16:colId xmlns:a16="http://schemas.microsoft.com/office/drawing/2014/main" val="4164214286"/>
                    </a:ext>
                  </a:extLst>
                </a:gridCol>
                <a:gridCol w="2867343">
                  <a:extLst>
                    <a:ext uri="{9D8B030D-6E8A-4147-A177-3AD203B41FA5}">
                      <a16:colId xmlns:a16="http://schemas.microsoft.com/office/drawing/2014/main" val="29453974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Специализация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Заработная плата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07357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Проектировщик информационных систем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100 000 рублей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30746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Разработчик информационных систем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200 000 рублей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76359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Тестировщик информационных систем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400 000 рублей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38282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087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153C7-13E4-4687-8DE5-B1C1E936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Цели, которых удалось достичь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6B70779-EE71-4C98-8596-A2E1EFF56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8" y="2160588"/>
            <a:ext cx="3881437" cy="3881437"/>
          </a:xfrm>
        </p:spPr>
      </p:pic>
    </p:spTree>
    <p:extLst>
      <p:ext uri="{BB962C8B-B14F-4D97-AF65-F5344CB8AC3E}">
        <p14:creationId xmlns:p14="http://schemas.microsoft.com/office/powerpoint/2010/main" val="319467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E18B89-E2E1-4A03-B6C8-F69C7DAD7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8640" y="2605849"/>
            <a:ext cx="5826719" cy="1646302"/>
          </a:xfrm>
        </p:spPr>
        <p:txBody>
          <a:bodyPr/>
          <a:lstStyle/>
          <a:p>
            <a:pPr algn="ctr"/>
            <a:r>
              <a:rPr lang="ru-RU" sz="3200" b="1" dirty="0"/>
              <a:t>Информационная система «Учет успеваемости и посещаемости студентов»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7F8C99-5935-4952-AF16-C474A579E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21288"/>
            <a:ext cx="5826719" cy="836712"/>
          </a:xfrm>
        </p:spPr>
        <p:txBody>
          <a:bodyPr/>
          <a:lstStyle/>
          <a:p>
            <a:pPr algn="l"/>
            <a:r>
              <a:rPr lang="ru-RU" b="1" dirty="0">
                <a:solidFill>
                  <a:schemeClr val="tx1"/>
                </a:solidFill>
              </a:rPr>
              <a:t>Разработал </a:t>
            </a:r>
            <a:r>
              <a:rPr lang="ru-RU" b="1" dirty="0" err="1">
                <a:solidFill>
                  <a:schemeClr val="tx1"/>
                </a:solidFill>
              </a:rPr>
              <a:t>Енкулёв</a:t>
            </a:r>
            <a:r>
              <a:rPr lang="ru-RU" b="1" dirty="0">
                <a:solidFill>
                  <a:schemeClr val="tx1"/>
                </a:solidFill>
              </a:rPr>
              <a:t> О.Ю.</a:t>
            </a:r>
          </a:p>
          <a:p>
            <a:pPr algn="l"/>
            <a:r>
              <a:rPr lang="ru-RU" b="1" dirty="0">
                <a:solidFill>
                  <a:schemeClr val="tx1"/>
                </a:solidFill>
              </a:rPr>
              <a:t>Проверила: </a:t>
            </a:r>
            <a:r>
              <a:rPr lang="ru-RU" b="1" dirty="0" err="1">
                <a:solidFill>
                  <a:schemeClr val="tx1"/>
                </a:solidFill>
              </a:rPr>
              <a:t>Абдулвалеева</a:t>
            </a:r>
            <a:r>
              <a:rPr lang="ru-RU" b="1" dirty="0">
                <a:solidFill>
                  <a:schemeClr val="tx1"/>
                </a:solidFill>
              </a:rPr>
              <a:t> З. 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21536A-20FB-47A8-974B-427AF385D97A}"/>
              </a:ext>
            </a:extLst>
          </p:cNvPr>
          <p:cNvSpPr txBox="1"/>
          <p:nvPr/>
        </p:nvSpPr>
        <p:spPr>
          <a:xfrm>
            <a:off x="444731" y="110916"/>
            <a:ext cx="8254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Государственное бюджетное профессиональное образовательное учреждение «Копейский политехнический колледж имени С.В. </a:t>
            </a: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Хохрякова»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6789407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118</Words>
  <Application>Microsoft Office PowerPoint</Application>
  <PresentationFormat>Экран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Trebuchet MS</vt:lpstr>
      <vt:lpstr>Wingdings 3</vt:lpstr>
      <vt:lpstr>Аспект</vt:lpstr>
      <vt:lpstr>Информационная система «Учет успеваемости и посещаемости студентов»</vt:lpstr>
      <vt:lpstr>Введение</vt:lpstr>
      <vt:lpstr>Главное окно программы</vt:lpstr>
      <vt:lpstr>Расчет стоимости проекта</vt:lpstr>
      <vt:lpstr>Цели, которых удалось достичь</vt:lpstr>
      <vt:lpstr>Информационная система «Учет успеваемости и посещаемости студентов»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«Учет успеваемости и посещаемости студентов»</dc:title>
  <dc:creator>User</dc:creator>
  <cp:lastModifiedBy>Пользователь Windows</cp:lastModifiedBy>
  <cp:revision>4</cp:revision>
  <dcterms:created xsi:type="dcterms:W3CDTF">2021-11-29T13:56:42Z</dcterms:created>
  <dcterms:modified xsi:type="dcterms:W3CDTF">2021-11-29T14:54:00Z</dcterms:modified>
</cp:coreProperties>
</file>