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220" d="100"/>
          <a:sy n="220" d="100"/>
        </p:scale>
        <p:origin x="-3720" y="-2562"/>
      </p:cViewPr>
      <p:guideLst>
        <p:guide orient="horz" pos="3884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E7314-1C4B-408D-AB79-2894D40FE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9919214-EE39-4E03-8B5A-5FD68DBAE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BE158A7-DB66-466B-893E-477A3F90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2AAF-D3FA-46F2-9A4E-592B17D8388E}" type="datetimeFigureOut">
              <a:rPr lang="uk-UA" smtClean="0"/>
              <a:t>15.01.2023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E3CE031-E8C8-42F0-88D7-03DF9CC8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B84548D-54CB-4CE5-B677-A86E9AE0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0CB4-A0B1-4770-B941-149FEC51EED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488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5BFEA-0B23-4A6E-ABFB-930406BE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A8B0E33-0467-4808-8F5A-A487C2E20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5D7478F-C7FC-428E-AF67-22A9FFE9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2AAF-D3FA-46F2-9A4E-592B17D8388E}" type="datetimeFigureOut">
              <a:rPr lang="uk-UA" smtClean="0"/>
              <a:t>15.01.2023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671BCF9-4E7C-43E0-8F2D-97E1618C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5030D24-CA2C-49B4-ACBD-8A93C6FD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0CB4-A0B1-4770-B941-149FEC51EED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225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96BE2D68-B52D-452A-88E2-9489797C6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EF1216D5-BB11-42D8-86C1-7D7293B42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CCDF466-5AC6-45B0-AC1A-ACF43452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2AAF-D3FA-46F2-9A4E-592B17D8388E}" type="datetimeFigureOut">
              <a:rPr lang="uk-UA" smtClean="0"/>
              <a:t>15.01.2023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AD46B4E-D506-42D7-B99D-8A3BBC5F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35691FA-0555-492D-ADE7-83B9347C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0CB4-A0B1-4770-B941-149FEC51EED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291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8E7B4-9154-4BD4-8B55-F9D80410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B0002FB-8D73-4D4D-82D2-67045D6D1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B9E8E13-B912-45AF-99EC-6ABF7DEF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2AAF-D3FA-46F2-9A4E-592B17D8388E}" type="datetimeFigureOut">
              <a:rPr lang="uk-UA" smtClean="0"/>
              <a:t>15.01.2023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434E999-883D-42EC-B635-60ACE1EB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D1DDDA0-A211-471D-BAC5-7FDEB416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0CB4-A0B1-4770-B941-149FEC51EED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655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CF492-4293-4D4D-8513-29FE202D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D52D552-2933-4289-82ED-1BA0ED244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9A4EFF3-207E-440C-813C-50E3452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2AAF-D3FA-46F2-9A4E-592B17D8388E}" type="datetimeFigureOut">
              <a:rPr lang="uk-UA" smtClean="0"/>
              <a:t>15.01.2023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79689E0-D05A-4A7C-A1A6-827EB6B3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9F8C6C7-BEF7-424A-A3ED-81CAEEA2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0CB4-A0B1-4770-B941-149FEC51EED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802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054F1-CA9A-451D-A1AA-00BB6170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3A46E00-42D9-4A06-8C99-91A424117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75BD348-9F72-4230-A760-45ECB63DE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B6C120C-96A4-40D2-BD43-F6BDC7CD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2AAF-D3FA-46F2-9A4E-592B17D8388E}" type="datetimeFigureOut">
              <a:rPr lang="uk-UA" smtClean="0"/>
              <a:t>15.01.2023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7EBBDC2-3ED9-44AA-93A1-93F1C76A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8BAC55F-1DC1-4F38-BAE5-FF73E87F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0CB4-A0B1-4770-B941-149FEC51EED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938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331E6-CC44-44A6-B4FF-C76D7EC8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07AC370-DD7B-4A8D-BD6B-EEC7DF0B8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C118110-EDE8-4AAE-B735-5F18BD99A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A9A75C87-388D-48FC-833B-4CAA86E8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98299487-B61C-4DD1-AB8E-4BD477B27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306E67FF-6A63-4F4A-A9CA-1F35381E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2AAF-D3FA-46F2-9A4E-592B17D8388E}" type="datetimeFigureOut">
              <a:rPr lang="uk-UA" smtClean="0"/>
              <a:t>15.01.2023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7C59AC35-F13E-49FA-A9E8-3F64699A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B818EE18-3236-4AFC-8281-CA6106D6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0CB4-A0B1-4770-B941-149FEC51EED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413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3546A-21A1-4FB6-9EC6-7163CCC9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0AC3858-60E1-4D6D-920C-B82F55DD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2AAF-D3FA-46F2-9A4E-592B17D8388E}" type="datetimeFigureOut">
              <a:rPr lang="uk-UA" smtClean="0"/>
              <a:t>15.01.2023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C9822C97-B13C-4DBD-AF4D-EAB88D69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4657732-4ADA-44F5-AB62-ABD066A7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0CB4-A0B1-4770-B941-149FEC51EED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258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8D5743D4-3C50-44E4-9221-B5B77A0F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2AAF-D3FA-46F2-9A4E-592B17D8388E}" type="datetimeFigureOut">
              <a:rPr lang="uk-UA" smtClean="0"/>
              <a:t>15.01.2023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C6C57290-C23F-4610-9866-C71EC5DE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D005D193-DF1E-4498-9B0B-4FCD92EB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0CB4-A0B1-4770-B941-149FEC51EED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855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6C966-2D72-4F69-924C-AFDA7404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C613B53-C2C9-46AA-BA98-4788CF585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F94CF4C-ABF6-4F98-B9C5-C52B343C2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40C780B-9B23-4410-B523-FECC6575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2AAF-D3FA-46F2-9A4E-592B17D8388E}" type="datetimeFigureOut">
              <a:rPr lang="uk-UA" smtClean="0"/>
              <a:t>15.01.2023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2A215E2-0221-47C8-8D4F-C1EE9AA8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F1A248B-4186-44D1-9371-8BACA4CB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0CB4-A0B1-4770-B941-149FEC51EED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092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2C3C4-2F1E-49AF-9930-C9D9C633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99BED75D-383C-4BBF-BB83-899976D51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79A8F9D-0EA4-4055-B599-68389EAD2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9AC7CDB-5E29-4166-892B-CAFBD138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2AAF-D3FA-46F2-9A4E-592B17D8388E}" type="datetimeFigureOut">
              <a:rPr lang="uk-UA" smtClean="0"/>
              <a:t>15.01.2023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116047B8-0899-44E5-81E9-2F32842C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E870BCB-B757-415A-BF53-7134E55A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0CB4-A0B1-4770-B941-149FEC51EED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290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7872D235-4510-4482-992F-C0C96C2E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5FF09A5-2C35-4B4B-B9D7-5306E7291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8E978BD-D84C-411F-ACF6-0CDDB4729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42AAF-D3FA-46F2-9A4E-592B17D8388E}" type="datetimeFigureOut">
              <a:rPr lang="uk-UA" smtClean="0"/>
              <a:t>15.01.2023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E6F1448-07E3-4BC8-9369-6E2B39689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57BCA01-12CE-488C-847C-2CB8F0CE4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E0CB4-A0B1-4770-B941-149FEC51EED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502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384DB06-2E38-41BE-8EB6-2C3969C47D36}"/>
              </a:ext>
            </a:extLst>
          </p:cNvPr>
          <p:cNvPicPr/>
          <p:nvPr/>
        </p:nvPicPr>
        <p:blipFill rotWithShape="1">
          <a:blip r:embed="rId2"/>
          <a:srcRect l="1925" t="18472" r="3153" b="23375"/>
          <a:stretch/>
        </p:blipFill>
        <p:spPr bwMode="auto">
          <a:xfrm>
            <a:off x="3276600" y="2457450"/>
            <a:ext cx="5638800" cy="194310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4334E6-702C-437F-BF7F-86F463A6B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3" t="1" b="-704"/>
          <a:stretch/>
        </p:blipFill>
        <p:spPr>
          <a:xfrm>
            <a:off x="3802349" y="2609542"/>
            <a:ext cx="564872" cy="14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3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FE3124A-E623-4EF2-833D-65145DADB70E}"/>
              </a:ext>
            </a:extLst>
          </p:cNvPr>
          <p:cNvPicPr/>
          <p:nvPr/>
        </p:nvPicPr>
        <p:blipFill rotWithShape="1">
          <a:blip r:embed="rId2"/>
          <a:srcRect t="19156" r="2256" b="16990"/>
          <a:stretch/>
        </p:blipFill>
        <p:spPr bwMode="auto">
          <a:xfrm>
            <a:off x="3192780" y="2362200"/>
            <a:ext cx="5806440" cy="213360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5AA69E-E732-4DBE-BA1A-31F638EE7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3" t="1" b="-704"/>
          <a:stretch/>
        </p:blipFill>
        <p:spPr>
          <a:xfrm>
            <a:off x="3684628" y="2487789"/>
            <a:ext cx="562336" cy="1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8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2FC43E9-098F-4944-8EFA-07FB8AF1B238}"/>
              </a:ext>
            </a:extLst>
          </p:cNvPr>
          <p:cNvPicPr/>
          <p:nvPr/>
        </p:nvPicPr>
        <p:blipFill rotWithShape="1">
          <a:blip r:embed="rId2"/>
          <a:srcRect t="19156" r="1229" b="14937"/>
          <a:stretch/>
        </p:blipFill>
        <p:spPr bwMode="auto">
          <a:xfrm>
            <a:off x="3162300" y="2327910"/>
            <a:ext cx="5867400" cy="220218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EA44DF-B29E-4D57-A933-64A91686FB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3" t="1" b="-704"/>
          <a:stretch/>
        </p:blipFill>
        <p:spPr>
          <a:xfrm>
            <a:off x="3654290" y="2457451"/>
            <a:ext cx="562336" cy="1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9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9F4E8CD-9068-4AC4-88BA-BE037D634AFA}"/>
              </a:ext>
            </a:extLst>
          </p:cNvPr>
          <p:cNvPicPr/>
          <p:nvPr/>
        </p:nvPicPr>
        <p:blipFill rotWithShape="1">
          <a:blip r:embed="rId2"/>
          <a:srcRect t="18016" r="1229" b="16078"/>
          <a:stretch/>
        </p:blipFill>
        <p:spPr bwMode="auto">
          <a:xfrm>
            <a:off x="3162300" y="2327910"/>
            <a:ext cx="5867400" cy="220218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76EC2D-7CD5-408E-9612-81B57DCA6C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3" t="1" b="-704"/>
          <a:stretch/>
        </p:blipFill>
        <p:spPr>
          <a:xfrm>
            <a:off x="3654290" y="2496453"/>
            <a:ext cx="562336" cy="1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07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7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F0C2A47-A0B6-44CC-8F6C-BC620A779239}"/>
              </a:ext>
            </a:extLst>
          </p:cNvPr>
          <p:cNvPicPr/>
          <p:nvPr/>
        </p:nvPicPr>
        <p:blipFill rotWithShape="1">
          <a:blip r:embed="rId2"/>
          <a:srcRect t="19384" r="6103" b="8781"/>
          <a:stretch/>
        </p:blipFill>
        <p:spPr bwMode="auto">
          <a:xfrm>
            <a:off x="3307080" y="2228850"/>
            <a:ext cx="5577840" cy="240030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7D0178-9C2D-4996-B7A7-0424C0C5D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288" y="2351404"/>
            <a:ext cx="575371" cy="14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0093B3A-FC07-4D5A-B3B0-8F40AA050279}"/>
              </a:ext>
            </a:extLst>
          </p:cNvPr>
          <p:cNvPicPr/>
          <p:nvPr/>
        </p:nvPicPr>
        <p:blipFill rotWithShape="1">
          <a:blip r:embed="rId2"/>
          <a:srcRect t="19384" r="5334" b="7868"/>
          <a:stretch/>
        </p:blipFill>
        <p:spPr bwMode="auto">
          <a:xfrm>
            <a:off x="3284220" y="2213610"/>
            <a:ext cx="5623560" cy="243078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384F1A-D481-4725-94CE-6A57BDF13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002" y="2338402"/>
            <a:ext cx="575371" cy="14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31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D5D3AD-B666-4943-9414-273C7A2E82A2}"/>
              </a:ext>
            </a:extLst>
          </p:cNvPr>
          <p:cNvPicPr/>
          <p:nvPr/>
        </p:nvPicPr>
        <p:blipFill rotWithShape="1">
          <a:blip r:embed="rId2"/>
          <a:srcRect t="18472" r="1229" b="13341"/>
          <a:stretch/>
        </p:blipFill>
        <p:spPr bwMode="auto">
          <a:xfrm>
            <a:off x="3162300" y="2289810"/>
            <a:ext cx="5867400" cy="227838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919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A234598-DC31-442C-A3B7-5FA028A2FED1}"/>
              </a:ext>
            </a:extLst>
          </p:cNvPr>
          <p:cNvPicPr/>
          <p:nvPr/>
        </p:nvPicPr>
        <p:blipFill rotWithShape="1">
          <a:blip r:embed="rId2"/>
          <a:srcRect t="18244" r="28680" b="53022"/>
          <a:stretch/>
        </p:blipFill>
        <p:spPr bwMode="auto">
          <a:xfrm>
            <a:off x="3977640" y="2948940"/>
            <a:ext cx="4236720" cy="96012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545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FC83BD-5B88-4833-B681-B3E45DB121EF}"/>
              </a:ext>
            </a:extLst>
          </p:cNvPr>
          <p:cNvPicPr/>
          <p:nvPr/>
        </p:nvPicPr>
        <p:blipFill rotWithShape="1">
          <a:blip r:embed="rId2"/>
          <a:srcRect t="18699" r="41635" b="23604"/>
          <a:stretch/>
        </p:blipFill>
        <p:spPr bwMode="auto">
          <a:xfrm>
            <a:off x="4362450" y="2465070"/>
            <a:ext cx="3467100" cy="192786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B12A84-1008-4A04-A457-DDD6FF2478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3" t="1" b="-704"/>
          <a:stretch/>
        </p:blipFill>
        <p:spPr>
          <a:xfrm>
            <a:off x="5003189" y="2609542"/>
            <a:ext cx="564872" cy="14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0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64FC16-AD46-43CA-B6FD-169EB157899B}"/>
              </a:ext>
            </a:extLst>
          </p:cNvPr>
          <p:cNvPicPr/>
          <p:nvPr/>
        </p:nvPicPr>
        <p:blipFill rotWithShape="1">
          <a:blip r:embed="rId2"/>
          <a:srcRect t="19156" r="55874" b="19270"/>
          <a:stretch/>
        </p:blipFill>
        <p:spPr bwMode="auto">
          <a:xfrm>
            <a:off x="4572000" y="2232660"/>
            <a:ext cx="3048000" cy="239268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D626A4-B0C2-4D72-884F-DAF26CDE51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3" t="1" b="-704"/>
          <a:stretch/>
        </p:blipFill>
        <p:spPr>
          <a:xfrm>
            <a:off x="5326350" y="2381860"/>
            <a:ext cx="651257" cy="17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3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CA1D097-E7BA-4BC8-9200-04BB5C6478BC}"/>
              </a:ext>
            </a:extLst>
          </p:cNvPr>
          <p:cNvPicPr/>
          <p:nvPr/>
        </p:nvPicPr>
        <p:blipFill rotWithShape="1">
          <a:blip r:embed="rId2"/>
          <a:srcRect t="19614" r="23805" b="15849"/>
          <a:stretch/>
        </p:blipFill>
        <p:spPr bwMode="auto">
          <a:xfrm>
            <a:off x="3501072" y="2192655"/>
            <a:ext cx="5189855" cy="247269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E03F12-4674-4497-9181-973FE6306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3" t="1" b="-704"/>
          <a:stretch/>
        </p:blipFill>
        <p:spPr>
          <a:xfrm>
            <a:off x="4239353" y="2323104"/>
            <a:ext cx="651257" cy="17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5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0FF7F7-EC17-478F-8355-A5419C47A020}"/>
              </a:ext>
            </a:extLst>
          </p:cNvPr>
          <p:cNvPicPr/>
          <p:nvPr/>
        </p:nvPicPr>
        <p:blipFill rotWithShape="1">
          <a:blip r:embed="rId2"/>
          <a:srcRect l="256" t="19157" r="26243" b="18130"/>
          <a:stretch/>
        </p:blipFill>
        <p:spPr bwMode="auto">
          <a:xfrm>
            <a:off x="3369310" y="2120265"/>
            <a:ext cx="5453380" cy="261747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40806C-B459-410C-9ACE-607C765B45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3" t="1" b="-704"/>
          <a:stretch/>
        </p:blipFill>
        <p:spPr>
          <a:xfrm>
            <a:off x="4157012" y="2279767"/>
            <a:ext cx="727826" cy="19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6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3CB7A78-D60A-4787-AF48-E08D99F4E0A4}"/>
              </a:ext>
            </a:extLst>
          </p:cNvPr>
          <p:cNvPicPr/>
          <p:nvPr/>
        </p:nvPicPr>
        <p:blipFill rotWithShape="1">
          <a:blip r:embed="rId2"/>
          <a:srcRect t="19157" r="54848" b="13112"/>
          <a:stretch/>
        </p:blipFill>
        <p:spPr bwMode="auto">
          <a:xfrm>
            <a:off x="4400550" y="1998345"/>
            <a:ext cx="3390900" cy="286131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3D93E4-F982-41C8-8AAA-6FC2C443A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3" t="1" b="-704"/>
          <a:stretch/>
        </p:blipFill>
        <p:spPr>
          <a:xfrm>
            <a:off x="5205755" y="2162756"/>
            <a:ext cx="727826" cy="19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8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DB5281E-89F7-495A-90A6-A19FBAED3F5C}"/>
              </a:ext>
            </a:extLst>
          </p:cNvPr>
          <p:cNvPicPr/>
          <p:nvPr/>
        </p:nvPicPr>
        <p:blipFill rotWithShape="1">
          <a:blip r:embed="rId2"/>
          <a:srcRect t="19612" r="18546" b="12430"/>
          <a:stretch/>
        </p:blipFill>
        <p:spPr bwMode="auto">
          <a:xfrm>
            <a:off x="3676650" y="2293620"/>
            <a:ext cx="4838700" cy="227076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7AD5EE-BBA9-436B-91E0-4B19B4135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3" t="1" b="-704"/>
          <a:stretch/>
        </p:blipFill>
        <p:spPr>
          <a:xfrm>
            <a:off x="4326016" y="2405444"/>
            <a:ext cx="562336" cy="1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7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D0325D-0A69-4D0A-8637-E72352572980}"/>
              </a:ext>
            </a:extLst>
          </p:cNvPr>
          <p:cNvPicPr/>
          <p:nvPr/>
        </p:nvPicPr>
        <p:blipFill rotWithShape="1">
          <a:blip r:embed="rId2"/>
          <a:srcRect t="18700" r="4051" b="16077"/>
          <a:stretch/>
        </p:blipFill>
        <p:spPr bwMode="auto">
          <a:xfrm>
            <a:off x="3246120" y="2339340"/>
            <a:ext cx="5699760" cy="217932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94D027-28A9-442E-A123-92BAFB2BC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3" t="1" b="-704"/>
          <a:stretch/>
        </p:blipFill>
        <p:spPr>
          <a:xfrm>
            <a:off x="3736634" y="2483454"/>
            <a:ext cx="562336" cy="1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2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89F5C14-5766-4101-9CB9-18FBE9852447}"/>
              </a:ext>
            </a:extLst>
          </p:cNvPr>
          <p:cNvPicPr/>
          <p:nvPr/>
        </p:nvPicPr>
        <p:blipFill rotWithShape="1">
          <a:blip r:embed="rId2"/>
          <a:srcRect t="20068" r="7387" b="16533"/>
          <a:stretch/>
        </p:blipFill>
        <p:spPr bwMode="auto">
          <a:xfrm>
            <a:off x="3345180" y="2369820"/>
            <a:ext cx="5501640" cy="211836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9D514B-0793-4E9B-9C27-A64E3D0C1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3" t="1" b="-704"/>
          <a:stretch/>
        </p:blipFill>
        <p:spPr>
          <a:xfrm>
            <a:off x="3836309" y="2470453"/>
            <a:ext cx="562336" cy="1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156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Широкий екран</PresentationFormat>
  <Paragraphs>0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Влад Бойчук</dc:creator>
  <cp:lastModifiedBy>Влад Бойчук</cp:lastModifiedBy>
  <cp:revision>2</cp:revision>
  <dcterms:created xsi:type="dcterms:W3CDTF">2023-01-15T01:07:53Z</dcterms:created>
  <dcterms:modified xsi:type="dcterms:W3CDTF">2023-01-15T01:22:12Z</dcterms:modified>
</cp:coreProperties>
</file>