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8"/>
  </p:notesMasterIdLst>
  <p:handoutMasterIdLst>
    <p:handoutMasterId r:id="rId19"/>
  </p:handoutMasterIdLst>
  <p:sldIdLst>
    <p:sldId id="434" r:id="rId5"/>
    <p:sldId id="444" r:id="rId6"/>
    <p:sldId id="443" r:id="rId7"/>
    <p:sldId id="448" r:id="rId8"/>
    <p:sldId id="447" r:id="rId9"/>
    <p:sldId id="445" r:id="rId10"/>
    <p:sldId id="446" r:id="rId11"/>
    <p:sldId id="416" r:id="rId12"/>
    <p:sldId id="449" r:id="rId13"/>
    <p:sldId id="450" r:id="rId14"/>
    <p:sldId id="451" r:id="rId15"/>
    <p:sldId id="442" r:id="rId16"/>
    <p:sldId id="413" r:id="rId17"/>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p:restoredTop sz="72536"/>
  </p:normalViewPr>
  <p:slideViewPr>
    <p:cSldViewPr snapToGrid="0">
      <p:cViewPr varScale="1">
        <p:scale>
          <a:sx n="113" d="100"/>
          <a:sy n="113" d="100"/>
        </p:scale>
        <p:origin x="808" y="184"/>
      </p:cViewPr>
      <p:guideLst>
        <p:guide pos="3841"/>
        <p:guide orient="horz" pos="216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ov, Yavor" userId="8262f0c6-1860-4ef5-9765-d11e12f63c67" providerId="ADAL" clId="{C1D3C3D0-2F96-BC40-A311-3DBE91BA457E}"/>
    <pc:docChg chg="undo custSel addSld delSld modSld sldOrd">
      <pc:chgData name="Ivanov, Yavor" userId="8262f0c6-1860-4ef5-9765-d11e12f63c67" providerId="ADAL" clId="{C1D3C3D0-2F96-BC40-A311-3DBE91BA457E}" dt="2019-05-20T18:41:16.717" v="1575" actId="1076"/>
      <pc:docMkLst>
        <pc:docMk/>
      </pc:docMkLst>
      <pc:sldChg chg="addSp delSp modSp">
        <pc:chgData name="Ivanov, Yavor" userId="8262f0c6-1860-4ef5-9765-d11e12f63c67" providerId="ADAL" clId="{C1D3C3D0-2F96-BC40-A311-3DBE91BA457E}" dt="2019-05-13T18:57:46.186" v="615" actId="20577"/>
        <pc:sldMkLst>
          <pc:docMk/>
          <pc:sldMk cId="1881851238" sldId="413"/>
        </pc:sldMkLst>
        <pc:spChg chg="mod">
          <ac:chgData name="Ivanov, Yavor" userId="8262f0c6-1860-4ef5-9765-d11e12f63c67" providerId="ADAL" clId="{C1D3C3D0-2F96-BC40-A311-3DBE91BA457E}" dt="2019-05-13T18:57:46.186" v="615" actId="20577"/>
          <ac:spMkLst>
            <pc:docMk/>
            <pc:sldMk cId="1881851238" sldId="413"/>
            <ac:spMk id="3" creationId="{00000000-0000-0000-0000-000000000000}"/>
          </ac:spMkLst>
        </pc:spChg>
        <pc:picChg chg="add del mod">
          <ac:chgData name="Ivanov, Yavor" userId="8262f0c6-1860-4ef5-9765-d11e12f63c67" providerId="ADAL" clId="{C1D3C3D0-2F96-BC40-A311-3DBE91BA457E}" dt="2019-05-13T18:42:33.391" v="487" actId="931"/>
          <ac:picMkLst>
            <pc:docMk/>
            <pc:sldMk cId="1881851238" sldId="413"/>
            <ac:picMk id="6" creationId="{FCCD1272-3A55-2147-BC09-5DA34C72FA44}"/>
          </ac:picMkLst>
        </pc:picChg>
        <pc:picChg chg="add del mod">
          <ac:chgData name="Ivanov, Yavor" userId="8262f0c6-1860-4ef5-9765-d11e12f63c67" providerId="ADAL" clId="{C1D3C3D0-2F96-BC40-A311-3DBE91BA457E}" dt="2019-05-13T18:42:33.391" v="487" actId="931"/>
          <ac:picMkLst>
            <pc:docMk/>
            <pc:sldMk cId="1881851238" sldId="413"/>
            <ac:picMk id="8" creationId="{7C5036B7-B017-D245-BD29-F5605DEFA4EA}"/>
          </ac:picMkLst>
        </pc:picChg>
        <pc:picChg chg="add del mod">
          <ac:chgData name="Ivanov, Yavor" userId="8262f0c6-1860-4ef5-9765-d11e12f63c67" providerId="ADAL" clId="{C1D3C3D0-2F96-BC40-A311-3DBE91BA457E}" dt="2019-05-13T18:43:54.837" v="490" actId="478"/>
          <ac:picMkLst>
            <pc:docMk/>
            <pc:sldMk cId="1881851238" sldId="413"/>
            <ac:picMk id="10" creationId="{6C9755CD-E8A1-214B-AA2B-8CFB72FAF021}"/>
          </ac:picMkLst>
        </pc:picChg>
        <pc:picChg chg="add del mod">
          <ac:chgData name="Ivanov, Yavor" userId="8262f0c6-1860-4ef5-9765-d11e12f63c67" providerId="ADAL" clId="{C1D3C3D0-2F96-BC40-A311-3DBE91BA457E}" dt="2019-05-13T18:44:55.210" v="492" actId="478"/>
          <ac:picMkLst>
            <pc:docMk/>
            <pc:sldMk cId="1881851238" sldId="413"/>
            <ac:picMk id="12" creationId="{8FAACB8A-506B-7F43-A828-A97BFDE624C8}"/>
          </ac:picMkLst>
        </pc:picChg>
        <pc:picChg chg="add mod">
          <ac:chgData name="Ivanov, Yavor" userId="8262f0c6-1860-4ef5-9765-d11e12f63c67" providerId="ADAL" clId="{C1D3C3D0-2F96-BC40-A311-3DBE91BA457E}" dt="2019-05-13T18:48:11.595" v="524" actId="14100"/>
          <ac:picMkLst>
            <pc:docMk/>
            <pc:sldMk cId="1881851238" sldId="413"/>
            <ac:picMk id="14" creationId="{3A32D6B2-E933-944B-8492-89AF5109E6B8}"/>
          </ac:picMkLst>
        </pc:picChg>
        <pc:picChg chg="add mod">
          <ac:chgData name="Ivanov, Yavor" userId="8262f0c6-1860-4ef5-9765-d11e12f63c67" providerId="ADAL" clId="{C1D3C3D0-2F96-BC40-A311-3DBE91BA457E}" dt="2019-05-13T18:54:34.289" v="552" actId="1076"/>
          <ac:picMkLst>
            <pc:docMk/>
            <pc:sldMk cId="1881851238" sldId="413"/>
            <ac:picMk id="16" creationId="{36510613-63FD-7143-B55B-E8E2C6CCCB89}"/>
          </ac:picMkLst>
        </pc:picChg>
        <pc:picChg chg="add mod">
          <ac:chgData name="Ivanov, Yavor" userId="8262f0c6-1860-4ef5-9765-d11e12f63c67" providerId="ADAL" clId="{C1D3C3D0-2F96-BC40-A311-3DBE91BA457E}" dt="2019-05-13T18:55:32.843" v="577" actId="1076"/>
          <ac:picMkLst>
            <pc:docMk/>
            <pc:sldMk cId="1881851238" sldId="413"/>
            <ac:picMk id="17" creationId="{390F63EB-0ABA-854F-A9DB-33207F201E51}"/>
          </ac:picMkLst>
        </pc:picChg>
        <pc:picChg chg="add mod">
          <ac:chgData name="Ivanov, Yavor" userId="8262f0c6-1860-4ef5-9765-d11e12f63c67" providerId="ADAL" clId="{C1D3C3D0-2F96-BC40-A311-3DBE91BA457E}" dt="2019-05-13T18:57:43.611" v="614" actId="1076"/>
          <ac:picMkLst>
            <pc:docMk/>
            <pc:sldMk cId="1881851238" sldId="413"/>
            <ac:picMk id="18" creationId="{161FE127-7DEF-9C4B-9968-B036A986D896}"/>
          </ac:picMkLst>
        </pc:picChg>
        <pc:picChg chg="add mod">
          <ac:chgData name="Ivanov, Yavor" userId="8262f0c6-1860-4ef5-9765-d11e12f63c67" providerId="ADAL" clId="{C1D3C3D0-2F96-BC40-A311-3DBE91BA457E}" dt="2019-05-13T18:55:55.064" v="585" actId="1076"/>
          <ac:picMkLst>
            <pc:docMk/>
            <pc:sldMk cId="1881851238" sldId="413"/>
            <ac:picMk id="19" creationId="{62324A2F-F109-6740-920F-64AFFBDB50E5}"/>
          </ac:picMkLst>
        </pc:picChg>
        <pc:picChg chg="add mod">
          <ac:chgData name="Ivanov, Yavor" userId="8262f0c6-1860-4ef5-9765-d11e12f63c67" providerId="ADAL" clId="{C1D3C3D0-2F96-BC40-A311-3DBE91BA457E}" dt="2019-05-13T18:57:28.358" v="602" actId="1076"/>
          <ac:picMkLst>
            <pc:docMk/>
            <pc:sldMk cId="1881851238" sldId="413"/>
            <ac:picMk id="20" creationId="{74B5CA84-3311-E744-90C4-1C1F521A90FF}"/>
          </ac:picMkLst>
        </pc:picChg>
        <pc:picChg chg="add del">
          <ac:chgData name="Ivanov, Yavor" userId="8262f0c6-1860-4ef5-9765-d11e12f63c67" providerId="ADAL" clId="{C1D3C3D0-2F96-BC40-A311-3DBE91BA457E}" dt="2019-05-13T18:56:01.943" v="588"/>
          <ac:picMkLst>
            <pc:docMk/>
            <pc:sldMk cId="1881851238" sldId="413"/>
            <ac:picMk id="21" creationId="{ADADF506-8CC1-B243-AFBC-5DB46F63E0D7}"/>
          </ac:picMkLst>
        </pc:picChg>
        <pc:picChg chg="add del">
          <ac:chgData name="Ivanov, Yavor" userId="8262f0c6-1860-4ef5-9765-d11e12f63c67" providerId="ADAL" clId="{C1D3C3D0-2F96-BC40-A311-3DBE91BA457E}" dt="2019-05-13T18:56:01.943" v="588"/>
          <ac:picMkLst>
            <pc:docMk/>
            <pc:sldMk cId="1881851238" sldId="413"/>
            <ac:picMk id="22" creationId="{7C86AA22-97CA-964C-8E84-2794CFB6B4FA}"/>
          </ac:picMkLst>
        </pc:picChg>
      </pc:sldChg>
      <pc:sldChg chg="modSp modTransition">
        <pc:chgData name="Ivanov, Yavor" userId="8262f0c6-1860-4ef5-9765-d11e12f63c67" providerId="ADAL" clId="{C1D3C3D0-2F96-BC40-A311-3DBE91BA457E}" dt="2019-05-20T18:02:47.201" v="802" actId="20577"/>
        <pc:sldMkLst>
          <pc:docMk/>
          <pc:sldMk cId="799205039" sldId="416"/>
        </pc:sldMkLst>
        <pc:spChg chg="mod">
          <ac:chgData name="Ivanov, Yavor" userId="8262f0c6-1860-4ef5-9765-d11e12f63c67" providerId="ADAL" clId="{C1D3C3D0-2F96-BC40-A311-3DBE91BA457E}" dt="2019-05-20T18:02:47.201" v="802" actId="20577"/>
          <ac:spMkLst>
            <pc:docMk/>
            <pc:sldMk cId="799205039" sldId="416"/>
            <ac:spMk id="2" creationId="{00000000-0000-0000-0000-000000000000}"/>
          </ac:spMkLst>
        </pc:spChg>
      </pc:sldChg>
      <pc:sldChg chg="modSp modNotesTx">
        <pc:chgData name="Ivanov, Yavor" userId="8262f0c6-1860-4ef5-9765-d11e12f63c67" providerId="ADAL" clId="{C1D3C3D0-2F96-BC40-A311-3DBE91BA457E}" dt="2019-05-20T18:01:34.023" v="766" actId="20577"/>
        <pc:sldMkLst>
          <pc:docMk/>
          <pc:sldMk cId="1786748081" sldId="434"/>
        </pc:sldMkLst>
        <pc:spChg chg="mod">
          <ac:chgData name="Ivanov, Yavor" userId="8262f0c6-1860-4ef5-9765-d11e12f63c67" providerId="ADAL" clId="{C1D3C3D0-2F96-BC40-A311-3DBE91BA457E}" dt="2019-05-13T17:58:57.422" v="12" actId="20577"/>
          <ac:spMkLst>
            <pc:docMk/>
            <pc:sldMk cId="1786748081" sldId="434"/>
            <ac:spMk id="4" creationId="{00000000-0000-0000-0000-000000000000}"/>
          </ac:spMkLst>
        </pc:spChg>
        <pc:spChg chg="mod">
          <ac:chgData name="Ivanov, Yavor" userId="8262f0c6-1860-4ef5-9765-d11e12f63c67" providerId="ADAL" clId="{C1D3C3D0-2F96-BC40-A311-3DBE91BA457E}" dt="2019-05-20T08:40:07.208" v="763"/>
          <ac:spMkLst>
            <pc:docMk/>
            <pc:sldMk cId="1786748081" sldId="434"/>
            <ac:spMk id="16" creationId="{00000000-0000-0000-0000-000000000000}"/>
          </ac:spMkLst>
        </pc:spChg>
      </pc:sldChg>
      <pc:sldChg chg="modSp add">
        <pc:chgData name="Ivanov, Yavor" userId="8262f0c6-1860-4ef5-9765-d11e12f63c67" providerId="ADAL" clId="{C1D3C3D0-2F96-BC40-A311-3DBE91BA457E}" dt="2019-05-13T18:02:48.526" v="121" actId="6549"/>
        <pc:sldMkLst>
          <pc:docMk/>
          <pc:sldMk cId="1935237163" sldId="437"/>
        </pc:sldMkLst>
        <pc:spChg chg="mod">
          <ac:chgData name="Ivanov, Yavor" userId="8262f0c6-1860-4ef5-9765-d11e12f63c67" providerId="ADAL" clId="{C1D3C3D0-2F96-BC40-A311-3DBE91BA457E}" dt="2019-05-13T18:02:48.526" v="121" actId="6549"/>
          <ac:spMkLst>
            <pc:docMk/>
            <pc:sldMk cId="1935237163" sldId="437"/>
            <ac:spMk id="2" creationId="{00000000-0000-0000-0000-000000000000}"/>
          </ac:spMkLst>
        </pc:spChg>
      </pc:sldChg>
      <pc:sldChg chg="modSp add">
        <pc:chgData name="Ivanov, Yavor" userId="8262f0c6-1860-4ef5-9765-d11e12f63c67" providerId="ADAL" clId="{C1D3C3D0-2F96-BC40-A311-3DBE91BA457E}" dt="2019-05-13T18:04:07.993" v="140" actId="20577"/>
        <pc:sldMkLst>
          <pc:docMk/>
          <pc:sldMk cId="677914617" sldId="438"/>
        </pc:sldMkLst>
        <pc:spChg chg="mod">
          <ac:chgData name="Ivanov, Yavor" userId="8262f0c6-1860-4ef5-9765-d11e12f63c67" providerId="ADAL" clId="{C1D3C3D0-2F96-BC40-A311-3DBE91BA457E}" dt="2019-05-13T18:04:07.993" v="140" actId="20577"/>
          <ac:spMkLst>
            <pc:docMk/>
            <pc:sldMk cId="677914617" sldId="438"/>
            <ac:spMk id="2" creationId="{00000000-0000-0000-0000-000000000000}"/>
          </ac:spMkLst>
        </pc:spChg>
      </pc:sldChg>
      <pc:sldChg chg="add">
        <pc:chgData name="Ivanov, Yavor" userId="8262f0c6-1860-4ef5-9765-d11e12f63c67" providerId="ADAL" clId="{C1D3C3D0-2F96-BC40-A311-3DBE91BA457E}" dt="2019-05-13T18:04:18.217" v="141"/>
        <pc:sldMkLst>
          <pc:docMk/>
          <pc:sldMk cId="662703932" sldId="440"/>
        </pc:sldMkLst>
      </pc:sldChg>
      <pc:sldChg chg="modSp add">
        <pc:chgData name="Ivanov, Yavor" userId="8262f0c6-1860-4ef5-9765-d11e12f63c67" providerId="ADAL" clId="{C1D3C3D0-2F96-BC40-A311-3DBE91BA457E}" dt="2019-05-20T18:05:23.837" v="847"/>
        <pc:sldMkLst>
          <pc:docMk/>
          <pc:sldMk cId="3549451878" sldId="460"/>
        </pc:sldMkLst>
        <pc:spChg chg="mod">
          <ac:chgData name="Ivanov, Yavor" userId="8262f0c6-1860-4ef5-9765-d11e12f63c67" providerId="ADAL" clId="{C1D3C3D0-2F96-BC40-A311-3DBE91BA457E}" dt="2019-05-20T18:05:23.837" v="847"/>
          <ac:spMkLst>
            <pc:docMk/>
            <pc:sldMk cId="3549451878" sldId="460"/>
            <ac:spMk id="2" creationId="{00000000-0000-0000-0000-000000000000}"/>
          </ac:spMkLst>
        </pc:spChg>
      </pc:sldChg>
      <pc:sldChg chg="add modTransition">
        <pc:chgData name="Ivanov, Yavor" userId="8262f0c6-1860-4ef5-9765-d11e12f63c67" providerId="ADAL" clId="{C1D3C3D0-2F96-BC40-A311-3DBE91BA457E}" dt="2019-05-20T18:21:28.750" v="1340"/>
        <pc:sldMkLst>
          <pc:docMk/>
          <pc:sldMk cId="2157524912" sldId="462"/>
        </pc:sldMkLst>
      </pc:sldChg>
      <pc:sldChg chg="addSp modSp add ord modTransition modNotesTx">
        <pc:chgData name="Ivanov, Yavor" userId="8262f0c6-1860-4ef5-9765-d11e12f63c67" providerId="ADAL" clId="{C1D3C3D0-2F96-BC40-A311-3DBE91BA457E}" dt="2019-05-20T18:07:01.273" v="858" actId="20577"/>
        <pc:sldMkLst>
          <pc:docMk/>
          <pc:sldMk cId="1363018493" sldId="463"/>
        </pc:sldMkLst>
        <pc:spChg chg="add">
          <ac:chgData name="Ivanov, Yavor" userId="8262f0c6-1860-4ef5-9765-d11e12f63c67" providerId="ADAL" clId="{C1D3C3D0-2F96-BC40-A311-3DBE91BA457E}" dt="2019-05-20T18:06:19.202" v="853"/>
          <ac:spMkLst>
            <pc:docMk/>
            <pc:sldMk cId="1363018493" sldId="463"/>
            <ac:spMk id="2" creationId="{7FC28ADC-5A06-A445-91F5-5819F3F3F4DC}"/>
          </ac:spMkLst>
        </pc:spChg>
        <pc:spChg chg="mod">
          <ac:chgData name="Ivanov, Yavor" userId="8262f0c6-1860-4ef5-9765-d11e12f63c67" providerId="ADAL" clId="{C1D3C3D0-2F96-BC40-A311-3DBE91BA457E}" dt="2019-05-20T18:06:13.103" v="852" actId="20577"/>
          <ac:spMkLst>
            <pc:docMk/>
            <pc:sldMk cId="1363018493" sldId="463"/>
            <ac:spMk id="4" creationId="{00000000-0000-0000-0000-000000000000}"/>
          </ac:spMkLst>
        </pc:spChg>
        <pc:spChg chg="mod">
          <ac:chgData name="Ivanov, Yavor" userId="8262f0c6-1860-4ef5-9765-d11e12f63c67" providerId="ADAL" clId="{C1D3C3D0-2F96-BC40-A311-3DBE91BA457E}" dt="2019-05-20T18:06:09.377" v="851" actId="20577"/>
          <ac:spMkLst>
            <pc:docMk/>
            <pc:sldMk cId="1363018493" sldId="463"/>
            <ac:spMk id="11" creationId="{00000000-0000-0000-0000-000000000000}"/>
          </ac:spMkLst>
        </pc:spChg>
        <pc:picChg chg="add mod">
          <ac:chgData name="Ivanov, Yavor" userId="8262f0c6-1860-4ef5-9765-d11e12f63c67" providerId="ADAL" clId="{C1D3C3D0-2F96-BC40-A311-3DBE91BA457E}" dt="2019-05-20T18:06:30.348" v="856" actId="1076"/>
          <ac:picMkLst>
            <pc:docMk/>
            <pc:sldMk cId="1363018493" sldId="463"/>
            <ac:picMk id="3073" creationId="{BE42B698-C86B-C747-A1DA-8CFD34D4872A}"/>
          </ac:picMkLst>
        </pc:picChg>
      </pc:sldChg>
      <pc:sldChg chg="addSp delSp modSp add modNotesTx">
        <pc:chgData name="Ivanov, Yavor" userId="8262f0c6-1860-4ef5-9765-d11e12f63c67" providerId="ADAL" clId="{C1D3C3D0-2F96-BC40-A311-3DBE91BA457E}" dt="2019-05-20T18:08:28.949" v="879" actId="20577"/>
        <pc:sldMkLst>
          <pc:docMk/>
          <pc:sldMk cId="3568799564" sldId="464"/>
        </pc:sldMkLst>
        <pc:spChg chg="add mod">
          <ac:chgData name="Ivanov, Yavor" userId="8262f0c6-1860-4ef5-9765-d11e12f63c67" providerId="ADAL" clId="{C1D3C3D0-2F96-BC40-A311-3DBE91BA457E}" dt="2019-05-20T18:07:56.069" v="874" actId="1076"/>
          <ac:spMkLst>
            <pc:docMk/>
            <pc:sldMk cId="3568799564" sldId="464"/>
            <ac:spMk id="3" creationId="{2E8859D2-9E0F-E040-B6B6-A8D1F4C4C101}"/>
          </ac:spMkLst>
        </pc:spChg>
        <pc:spChg chg="mod">
          <ac:chgData name="Ivanov, Yavor" userId="8262f0c6-1860-4ef5-9765-d11e12f63c67" providerId="ADAL" clId="{C1D3C3D0-2F96-BC40-A311-3DBE91BA457E}" dt="2019-05-20T18:07:43.541" v="870" actId="20577"/>
          <ac:spMkLst>
            <pc:docMk/>
            <pc:sldMk cId="3568799564" sldId="464"/>
            <ac:spMk id="4" creationId="{00000000-0000-0000-0000-000000000000}"/>
          </ac:spMkLst>
        </pc:spChg>
        <pc:spChg chg="mod">
          <ac:chgData name="Ivanov, Yavor" userId="8262f0c6-1860-4ef5-9765-d11e12f63c67" providerId="ADAL" clId="{C1D3C3D0-2F96-BC40-A311-3DBE91BA457E}" dt="2019-05-20T18:07:56.069" v="874" actId="1076"/>
          <ac:spMkLst>
            <pc:docMk/>
            <pc:sldMk cId="3568799564" sldId="464"/>
            <ac:spMk id="11" creationId="{00000000-0000-0000-0000-000000000000}"/>
          </ac:spMkLst>
        </pc:spChg>
        <pc:picChg chg="del">
          <ac:chgData name="Ivanov, Yavor" userId="8262f0c6-1860-4ef5-9765-d11e12f63c67" providerId="ADAL" clId="{C1D3C3D0-2F96-BC40-A311-3DBE91BA457E}" dt="2019-05-20T18:07:47.010" v="871" actId="478"/>
          <ac:picMkLst>
            <pc:docMk/>
            <pc:sldMk cId="3568799564" sldId="464"/>
            <ac:picMk id="3073" creationId="{BE42B698-C86B-C747-A1DA-8CFD34D4872A}"/>
          </ac:picMkLst>
        </pc:picChg>
        <pc:picChg chg="add mod">
          <ac:chgData name="Ivanov, Yavor" userId="8262f0c6-1860-4ef5-9765-d11e12f63c67" providerId="ADAL" clId="{C1D3C3D0-2F96-BC40-A311-3DBE91BA457E}" dt="2019-05-20T18:08:14.926" v="877" actId="1076"/>
          <ac:picMkLst>
            <pc:docMk/>
            <pc:sldMk cId="3568799564" sldId="464"/>
            <ac:picMk id="4097" creationId="{4290CB15-676C-DF41-851B-528C6CDBDE98}"/>
          </ac:picMkLst>
        </pc:picChg>
      </pc:sldChg>
      <pc:sldChg chg="delSp modSp add modNotesTx">
        <pc:chgData name="Ivanov, Yavor" userId="8262f0c6-1860-4ef5-9765-d11e12f63c67" providerId="ADAL" clId="{C1D3C3D0-2F96-BC40-A311-3DBE91BA457E}" dt="2019-05-20T18:09:27.641" v="923" actId="20577"/>
        <pc:sldMkLst>
          <pc:docMk/>
          <pc:sldMk cId="971222907" sldId="465"/>
        </pc:sldMkLst>
        <pc:spChg chg="mod">
          <ac:chgData name="Ivanov, Yavor" userId="8262f0c6-1860-4ef5-9765-d11e12f63c67" providerId="ADAL" clId="{C1D3C3D0-2F96-BC40-A311-3DBE91BA457E}" dt="2019-05-20T18:09:09.724" v="882"/>
          <ac:spMkLst>
            <pc:docMk/>
            <pc:sldMk cId="971222907" sldId="465"/>
            <ac:spMk id="4" creationId="{00000000-0000-0000-0000-000000000000}"/>
          </ac:spMkLst>
        </pc:spChg>
        <pc:spChg chg="mod">
          <ac:chgData name="Ivanov, Yavor" userId="8262f0c6-1860-4ef5-9765-d11e12f63c67" providerId="ADAL" clId="{C1D3C3D0-2F96-BC40-A311-3DBE91BA457E}" dt="2019-05-20T18:09:27.641" v="923" actId="20577"/>
          <ac:spMkLst>
            <pc:docMk/>
            <pc:sldMk cId="971222907" sldId="465"/>
            <ac:spMk id="11" creationId="{00000000-0000-0000-0000-000000000000}"/>
          </ac:spMkLst>
        </pc:spChg>
        <pc:picChg chg="del">
          <ac:chgData name="Ivanov, Yavor" userId="8262f0c6-1860-4ef5-9765-d11e12f63c67" providerId="ADAL" clId="{C1D3C3D0-2F96-BC40-A311-3DBE91BA457E}" dt="2019-05-20T18:09:15.775" v="884" actId="478"/>
          <ac:picMkLst>
            <pc:docMk/>
            <pc:sldMk cId="971222907" sldId="465"/>
            <ac:picMk id="4097" creationId="{4290CB15-676C-DF41-851B-528C6CDBDE98}"/>
          </ac:picMkLst>
        </pc:picChg>
      </pc:sldChg>
      <pc:sldChg chg="modSp add ord">
        <pc:chgData name="Ivanov, Yavor" userId="8262f0c6-1860-4ef5-9765-d11e12f63c67" providerId="ADAL" clId="{C1D3C3D0-2F96-BC40-A311-3DBE91BA457E}" dt="2019-05-20T18:12:04.326" v="965" actId="20577"/>
        <pc:sldMkLst>
          <pc:docMk/>
          <pc:sldMk cId="209032932" sldId="468"/>
        </pc:sldMkLst>
        <pc:spChg chg="mod">
          <ac:chgData name="Ivanov, Yavor" userId="8262f0c6-1860-4ef5-9765-d11e12f63c67" providerId="ADAL" clId="{C1D3C3D0-2F96-BC40-A311-3DBE91BA457E}" dt="2019-05-20T18:12:04.326" v="965" actId="20577"/>
          <ac:spMkLst>
            <pc:docMk/>
            <pc:sldMk cId="209032932" sldId="468"/>
            <ac:spMk id="2" creationId="{00000000-0000-0000-0000-000000000000}"/>
          </ac:spMkLst>
        </pc:spChg>
      </pc:sldChg>
      <pc:sldChg chg="addSp delSp modSp add ord">
        <pc:chgData name="Ivanov, Yavor" userId="8262f0c6-1860-4ef5-9765-d11e12f63c67" providerId="ADAL" clId="{C1D3C3D0-2F96-BC40-A311-3DBE91BA457E}" dt="2019-05-20T18:34:41.566" v="1558"/>
        <pc:sldMkLst>
          <pc:docMk/>
          <pc:sldMk cId="3146094754" sldId="469"/>
        </pc:sldMkLst>
        <pc:spChg chg="mod">
          <ac:chgData name="Ivanov, Yavor" userId="8262f0c6-1860-4ef5-9765-d11e12f63c67" providerId="ADAL" clId="{C1D3C3D0-2F96-BC40-A311-3DBE91BA457E}" dt="2019-05-20T18:12:24.047" v="969"/>
          <ac:spMkLst>
            <pc:docMk/>
            <pc:sldMk cId="3146094754" sldId="469"/>
            <ac:spMk id="4" creationId="{00000000-0000-0000-0000-000000000000}"/>
          </ac:spMkLst>
        </pc:spChg>
        <pc:spChg chg="add mod">
          <ac:chgData name="Ivanov, Yavor" userId="8262f0c6-1860-4ef5-9765-d11e12f63c67" providerId="ADAL" clId="{C1D3C3D0-2F96-BC40-A311-3DBE91BA457E}" dt="2019-05-20T18:12:47.088" v="972" actId="1076"/>
          <ac:spMkLst>
            <pc:docMk/>
            <pc:sldMk cId="3146094754" sldId="469"/>
            <ac:spMk id="5" creationId="{A020857A-C6FA-7245-A5B1-F522B9861EC5}"/>
          </ac:spMkLst>
        </pc:spChg>
        <pc:spChg chg="mod">
          <ac:chgData name="Ivanov, Yavor" userId="8262f0c6-1860-4ef5-9765-d11e12f63c67" providerId="ADAL" clId="{C1D3C3D0-2F96-BC40-A311-3DBE91BA457E}" dt="2019-05-20T18:13:57.160" v="1064" actId="20577"/>
          <ac:spMkLst>
            <pc:docMk/>
            <pc:sldMk cId="3146094754" sldId="469"/>
            <ac:spMk id="11" creationId="{00000000-0000-0000-0000-000000000000}"/>
          </ac:spMkLst>
        </pc:spChg>
        <pc:picChg chg="add mod">
          <ac:chgData name="Ivanov, Yavor" userId="8262f0c6-1860-4ef5-9765-d11e12f63c67" providerId="ADAL" clId="{C1D3C3D0-2F96-BC40-A311-3DBE91BA457E}" dt="2019-05-20T18:34:35.968" v="1557" actId="166"/>
          <ac:picMkLst>
            <pc:docMk/>
            <pc:sldMk cId="3146094754" sldId="469"/>
            <ac:picMk id="8" creationId="{02237076-9961-8C40-AAE4-398DDC565677}"/>
          </ac:picMkLst>
        </pc:picChg>
        <pc:picChg chg="add">
          <ac:chgData name="Ivanov, Yavor" userId="8262f0c6-1860-4ef5-9765-d11e12f63c67" providerId="ADAL" clId="{C1D3C3D0-2F96-BC40-A311-3DBE91BA457E}" dt="2019-05-20T18:34:30.389" v="1556"/>
          <ac:picMkLst>
            <pc:docMk/>
            <pc:sldMk cId="3146094754" sldId="469"/>
            <ac:picMk id="9" creationId="{D5DA7972-F52E-DD48-B3CE-DD839586F084}"/>
          </ac:picMkLst>
        </pc:picChg>
        <pc:picChg chg="add">
          <ac:chgData name="Ivanov, Yavor" userId="8262f0c6-1860-4ef5-9765-d11e12f63c67" providerId="ADAL" clId="{C1D3C3D0-2F96-BC40-A311-3DBE91BA457E}" dt="2019-05-20T18:34:41.566" v="1558"/>
          <ac:picMkLst>
            <pc:docMk/>
            <pc:sldMk cId="3146094754" sldId="469"/>
            <ac:picMk id="10" creationId="{E90315B1-B16D-A84C-A71E-2CEC889FD9A2}"/>
          </ac:picMkLst>
        </pc:picChg>
        <pc:picChg chg="add del mod">
          <ac:chgData name="Ivanov, Yavor" userId="8262f0c6-1860-4ef5-9765-d11e12f63c67" providerId="ADAL" clId="{C1D3C3D0-2F96-BC40-A311-3DBE91BA457E}" dt="2019-05-20T18:34:22.827" v="1554" actId="478"/>
          <ac:picMkLst>
            <pc:docMk/>
            <pc:sldMk cId="3146094754" sldId="469"/>
            <ac:picMk id="7169" creationId="{04E66BF6-0A19-C24A-93E4-9F3F4C9CC46E}"/>
          </ac:picMkLst>
        </pc:picChg>
      </pc:sldChg>
      <pc:sldChg chg="addSp delSp modSp add">
        <pc:chgData name="Ivanov, Yavor" userId="8262f0c6-1860-4ef5-9765-d11e12f63c67" providerId="ADAL" clId="{C1D3C3D0-2F96-BC40-A311-3DBE91BA457E}" dt="2019-05-20T18:41:16.717" v="1575" actId="1076"/>
        <pc:sldMkLst>
          <pc:docMk/>
          <pc:sldMk cId="1744056979" sldId="470"/>
        </pc:sldMkLst>
        <pc:spChg chg="mod">
          <ac:chgData name="Ivanov, Yavor" userId="8262f0c6-1860-4ef5-9765-d11e12f63c67" providerId="ADAL" clId="{C1D3C3D0-2F96-BC40-A311-3DBE91BA457E}" dt="2019-05-20T18:14:50.397" v="1071"/>
          <ac:spMkLst>
            <pc:docMk/>
            <pc:sldMk cId="1744056979" sldId="470"/>
            <ac:spMk id="4" creationId="{00000000-0000-0000-0000-000000000000}"/>
          </ac:spMkLst>
        </pc:spChg>
        <pc:spChg chg="add">
          <ac:chgData name="Ivanov, Yavor" userId="8262f0c6-1860-4ef5-9765-d11e12f63c67" providerId="ADAL" clId="{C1D3C3D0-2F96-BC40-A311-3DBE91BA457E}" dt="2019-05-20T18:15:00.456" v="1073"/>
          <ac:spMkLst>
            <pc:docMk/>
            <pc:sldMk cId="1744056979" sldId="470"/>
            <ac:spMk id="6" creationId="{2828298E-ED09-A84E-BAE6-D03DDA3E1CC3}"/>
          </ac:spMkLst>
        </pc:spChg>
        <pc:spChg chg="del mod">
          <ac:chgData name="Ivanov, Yavor" userId="8262f0c6-1860-4ef5-9765-d11e12f63c67" providerId="ADAL" clId="{C1D3C3D0-2F96-BC40-A311-3DBE91BA457E}" dt="2019-05-20T18:40:18.455" v="1569" actId="478"/>
          <ac:spMkLst>
            <pc:docMk/>
            <pc:sldMk cId="1744056979" sldId="470"/>
            <ac:spMk id="11" creationId="{00000000-0000-0000-0000-000000000000}"/>
          </ac:spMkLst>
        </pc:spChg>
        <pc:picChg chg="add mod">
          <ac:chgData name="Ivanov, Yavor" userId="8262f0c6-1860-4ef5-9765-d11e12f63c67" providerId="ADAL" clId="{C1D3C3D0-2F96-BC40-A311-3DBE91BA457E}" dt="2019-05-20T18:41:16.717" v="1575" actId="1076"/>
          <ac:picMkLst>
            <pc:docMk/>
            <pc:sldMk cId="1744056979" sldId="470"/>
            <ac:picMk id="8" creationId="{5507334A-EDA3-6D44-8BFC-538205DF970A}"/>
          </ac:picMkLst>
        </pc:picChg>
        <pc:picChg chg="del">
          <ac:chgData name="Ivanov, Yavor" userId="8262f0c6-1860-4ef5-9765-d11e12f63c67" providerId="ADAL" clId="{C1D3C3D0-2F96-BC40-A311-3DBE91BA457E}" dt="2019-05-20T18:14:42.357" v="1069" actId="478"/>
          <ac:picMkLst>
            <pc:docMk/>
            <pc:sldMk cId="1744056979" sldId="470"/>
            <ac:picMk id="7169" creationId="{04E66BF6-0A19-C24A-93E4-9F3F4C9CC46E}"/>
          </ac:picMkLst>
        </pc:picChg>
        <pc:picChg chg="add del mod">
          <ac:chgData name="Ivanov, Yavor" userId="8262f0c6-1860-4ef5-9765-d11e12f63c67" providerId="ADAL" clId="{C1D3C3D0-2F96-BC40-A311-3DBE91BA457E}" dt="2019-05-20T18:40:13.139" v="1568" actId="478"/>
          <ac:picMkLst>
            <pc:docMk/>
            <pc:sldMk cId="1744056979" sldId="470"/>
            <ac:picMk id="8193" creationId="{10802E81-10A7-E446-9F01-8A1BD22EB2CA}"/>
          </ac:picMkLst>
        </pc:picChg>
      </pc:sldChg>
      <pc:sldChg chg="addSp delSp modSp add ord">
        <pc:chgData name="Ivanov, Yavor" userId="8262f0c6-1860-4ef5-9765-d11e12f63c67" providerId="ADAL" clId="{C1D3C3D0-2F96-BC40-A311-3DBE91BA457E}" dt="2019-05-20T18:39:58.315" v="1567" actId="14100"/>
        <pc:sldMkLst>
          <pc:docMk/>
          <pc:sldMk cId="4037800159" sldId="471"/>
        </pc:sldMkLst>
        <pc:spChg chg="mod">
          <ac:chgData name="Ivanov, Yavor" userId="8262f0c6-1860-4ef5-9765-d11e12f63c67" providerId="ADAL" clId="{C1D3C3D0-2F96-BC40-A311-3DBE91BA457E}" dt="2019-05-20T18:16:02.547" v="1096" actId="20577"/>
          <ac:spMkLst>
            <pc:docMk/>
            <pc:sldMk cId="4037800159" sldId="471"/>
            <ac:spMk id="4" creationId="{00000000-0000-0000-0000-000000000000}"/>
          </ac:spMkLst>
        </pc:spChg>
        <pc:spChg chg="add">
          <ac:chgData name="Ivanov, Yavor" userId="8262f0c6-1860-4ef5-9765-d11e12f63c67" providerId="ADAL" clId="{C1D3C3D0-2F96-BC40-A311-3DBE91BA457E}" dt="2019-05-20T18:16:41.347" v="1100"/>
          <ac:spMkLst>
            <pc:docMk/>
            <pc:sldMk cId="4037800159" sldId="471"/>
            <ac:spMk id="6" creationId="{E63ED82C-BE92-5A4A-9EDD-BCCBF7CC1A70}"/>
          </ac:spMkLst>
        </pc:spChg>
        <pc:spChg chg="mod">
          <ac:chgData name="Ivanov, Yavor" userId="8262f0c6-1860-4ef5-9765-d11e12f63c67" providerId="ADAL" clId="{C1D3C3D0-2F96-BC40-A311-3DBE91BA457E}" dt="2019-05-20T18:19:46.190" v="1324" actId="20577"/>
          <ac:spMkLst>
            <pc:docMk/>
            <pc:sldMk cId="4037800159" sldId="471"/>
            <ac:spMk id="11" creationId="{00000000-0000-0000-0000-000000000000}"/>
          </ac:spMkLst>
        </pc:spChg>
        <pc:picChg chg="add mod">
          <ac:chgData name="Ivanov, Yavor" userId="8262f0c6-1860-4ef5-9765-d11e12f63c67" providerId="ADAL" clId="{C1D3C3D0-2F96-BC40-A311-3DBE91BA457E}" dt="2019-05-20T18:39:09.362" v="1561" actId="1076"/>
          <ac:picMkLst>
            <pc:docMk/>
            <pc:sldMk cId="4037800159" sldId="471"/>
            <ac:picMk id="10" creationId="{CB5BCED9-2D35-AF42-A676-14EE793D6C60}"/>
          </ac:picMkLst>
        </pc:picChg>
        <pc:picChg chg="add mod">
          <ac:chgData name="Ivanov, Yavor" userId="8262f0c6-1860-4ef5-9765-d11e12f63c67" providerId="ADAL" clId="{C1D3C3D0-2F96-BC40-A311-3DBE91BA457E}" dt="2019-05-20T18:39:58.315" v="1567" actId="14100"/>
          <ac:picMkLst>
            <pc:docMk/>
            <pc:sldMk cId="4037800159" sldId="471"/>
            <ac:picMk id="12" creationId="{5EDC849E-63EF-D847-A7D8-71C53779134E}"/>
          </ac:picMkLst>
        </pc:picChg>
        <pc:picChg chg="del">
          <ac:chgData name="Ivanov, Yavor" userId="8262f0c6-1860-4ef5-9765-d11e12f63c67" providerId="ADAL" clId="{C1D3C3D0-2F96-BC40-A311-3DBE91BA457E}" dt="2019-05-20T18:16:07.854" v="1097" actId="478"/>
          <ac:picMkLst>
            <pc:docMk/>
            <pc:sldMk cId="4037800159" sldId="471"/>
            <ac:picMk id="7169" creationId="{04E66BF6-0A19-C24A-93E4-9F3F4C9CC46E}"/>
          </ac:picMkLst>
        </pc:picChg>
        <pc:picChg chg="add del mod">
          <ac:chgData name="Ivanov, Yavor" userId="8262f0c6-1860-4ef5-9765-d11e12f63c67" providerId="ADAL" clId="{C1D3C3D0-2F96-BC40-A311-3DBE91BA457E}" dt="2019-05-20T18:39:01.396" v="1559" actId="478"/>
          <ac:picMkLst>
            <pc:docMk/>
            <pc:sldMk cId="4037800159" sldId="471"/>
            <ac:picMk id="9217" creationId="{07205C21-2240-F14C-B6F7-261819554F2B}"/>
          </ac:picMkLst>
        </pc:picChg>
      </pc:sldChg>
      <pc:sldChg chg="addSp modSp add">
        <pc:chgData name="Ivanov, Yavor" userId="8262f0c6-1860-4ef5-9765-d11e12f63c67" providerId="ADAL" clId="{C1D3C3D0-2F96-BC40-A311-3DBE91BA457E}" dt="2019-05-20T18:31:28.369" v="1552" actId="1076"/>
        <pc:sldMkLst>
          <pc:docMk/>
          <pc:sldMk cId="597430166" sldId="472"/>
        </pc:sldMkLst>
        <pc:spChg chg="mod">
          <ac:chgData name="Ivanov, Yavor" userId="8262f0c6-1860-4ef5-9765-d11e12f63c67" providerId="ADAL" clId="{C1D3C3D0-2F96-BC40-A311-3DBE91BA457E}" dt="2019-05-20T18:31:28.369" v="1552" actId="1076"/>
          <ac:spMkLst>
            <pc:docMk/>
            <pc:sldMk cId="597430166" sldId="472"/>
            <ac:spMk id="2" creationId="{00000000-0000-0000-0000-000000000000}"/>
          </ac:spMkLst>
        </pc:spChg>
        <pc:spChg chg="add mod">
          <ac:chgData name="Ivanov, Yavor" userId="8262f0c6-1860-4ef5-9765-d11e12f63c67" providerId="ADAL" clId="{C1D3C3D0-2F96-BC40-A311-3DBE91BA457E}" dt="2019-05-20T18:31:22.608" v="1551" actId="1076"/>
          <ac:spMkLst>
            <pc:docMk/>
            <pc:sldMk cId="597430166" sldId="472"/>
            <ac:spMk id="3" creationId="{0712B58D-7FEF-D542-8CB5-DF7AE1802203}"/>
          </ac:spMkLst>
        </pc:spChg>
      </pc:sldChg>
    </pc:docChg>
  </pc:docChgLst>
  <pc:docChgLst>
    <pc:chgData name="Ivanov, Yavor" userId="8262f0c6-1860-4ef5-9765-d11e12f63c67" providerId="ADAL" clId="{203D238B-6374-6943-83D5-BAEDCC5B3E2B}"/>
    <pc:docChg chg="undo custSel addSld delSld modSld sldOrd">
      <pc:chgData name="Ivanov, Yavor" userId="8262f0c6-1860-4ef5-9765-d11e12f63c67" providerId="ADAL" clId="{203D238B-6374-6943-83D5-BAEDCC5B3E2B}" dt="2019-05-25T11:16:55.398" v="2408" actId="20577"/>
      <pc:docMkLst>
        <pc:docMk/>
      </pc:docMkLst>
      <pc:sldChg chg="modNotesTx">
        <pc:chgData name="Ivanov, Yavor" userId="8262f0c6-1860-4ef5-9765-d11e12f63c67" providerId="ADAL" clId="{203D238B-6374-6943-83D5-BAEDCC5B3E2B}" dt="2019-05-25T11:12:14.598" v="2199" actId="20577"/>
        <pc:sldMkLst>
          <pc:docMk/>
          <pc:sldMk cId="799205039" sldId="416"/>
        </pc:sldMkLst>
      </pc:sldChg>
      <pc:sldChg chg="modNotesTx">
        <pc:chgData name="Ivanov, Yavor" userId="8262f0c6-1860-4ef5-9765-d11e12f63c67" providerId="ADAL" clId="{203D238B-6374-6943-83D5-BAEDCC5B3E2B}" dt="2019-05-25T10:22:17.723" v="209" actId="20577"/>
        <pc:sldMkLst>
          <pc:docMk/>
          <pc:sldMk cId="1786748081" sldId="434"/>
        </pc:sldMkLst>
      </pc:sldChg>
      <pc:sldChg chg="del modNotesTx">
        <pc:chgData name="Ivanov, Yavor" userId="8262f0c6-1860-4ef5-9765-d11e12f63c67" providerId="ADAL" clId="{203D238B-6374-6943-83D5-BAEDCC5B3E2B}" dt="2019-05-25T09:54:58.102" v="44" actId="2696"/>
        <pc:sldMkLst>
          <pc:docMk/>
          <pc:sldMk cId="2917160245" sldId="461"/>
        </pc:sldMkLst>
      </pc:sldChg>
      <pc:sldChg chg="addSp delSp modSp">
        <pc:chgData name="Ivanov, Yavor" userId="8262f0c6-1860-4ef5-9765-d11e12f63c67" providerId="ADAL" clId="{203D238B-6374-6943-83D5-BAEDCC5B3E2B}" dt="2019-05-25T11:00:18.178" v="2042" actId="1076"/>
        <pc:sldMkLst>
          <pc:docMk/>
          <pc:sldMk cId="1363018493" sldId="463"/>
        </pc:sldMkLst>
        <pc:spChg chg="mod">
          <ac:chgData name="Ivanov, Yavor" userId="8262f0c6-1860-4ef5-9765-d11e12f63c67" providerId="ADAL" clId="{203D238B-6374-6943-83D5-BAEDCC5B3E2B}" dt="2019-05-21T04:29:07.054" v="19" actId="20577"/>
          <ac:spMkLst>
            <pc:docMk/>
            <pc:sldMk cId="1363018493" sldId="463"/>
            <ac:spMk id="4" creationId="{00000000-0000-0000-0000-000000000000}"/>
          </ac:spMkLst>
        </pc:spChg>
        <pc:spChg chg="del">
          <ac:chgData name="Ivanov, Yavor" userId="8262f0c6-1860-4ef5-9765-d11e12f63c67" providerId="ADAL" clId="{203D238B-6374-6943-83D5-BAEDCC5B3E2B}" dt="2019-05-21T04:27:07.119" v="4" actId="478"/>
          <ac:spMkLst>
            <pc:docMk/>
            <pc:sldMk cId="1363018493" sldId="463"/>
            <ac:spMk id="11" creationId="{00000000-0000-0000-0000-000000000000}"/>
          </ac:spMkLst>
        </pc:spChg>
        <pc:picChg chg="add del mod">
          <ac:chgData name="Ivanov, Yavor" userId="8262f0c6-1860-4ef5-9765-d11e12f63c67" providerId="ADAL" clId="{203D238B-6374-6943-83D5-BAEDCC5B3E2B}" dt="2019-05-21T04:28:15.295" v="6" actId="478"/>
          <ac:picMkLst>
            <pc:docMk/>
            <pc:sldMk cId="1363018493" sldId="463"/>
            <ac:picMk id="5" creationId="{7D1B71E3-C233-4A47-8C17-C29D8181FDBC}"/>
          </ac:picMkLst>
        </pc:picChg>
        <pc:picChg chg="add mod">
          <ac:chgData name="Ivanov, Yavor" userId="8262f0c6-1860-4ef5-9765-d11e12f63c67" providerId="ADAL" clId="{203D238B-6374-6943-83D5-BAEDCC5B3E2B}" dt="2019-05-25T11:00:18.178" v="2042" actId="1076"/>
          <ac:picMkLst>
            <pc:docMk/>
            <pc:sldMk cId="1363018493" sldId="463"/>
            <ac:picMk id="7" creationId="{426498A5-DD7D-3649-B46D-C4341645E13C}"/>
          </ac:picMkLst>
        </pc:picChg>
        <pc:picChg chg="del">
          <ac:chgData name="Ivanov, Yavor" userId="8262f0c6-1860-4ef5-9765-d11e12f63c67" providerId="ADAL" clId="{203D238B-6374-6943-83D5-BAEDCC5B3E2B}" dt="2019-05-21T04:27:04.192" v="3" actId="478"/>
          <ac:picMkLst>
            <pc:docMk/>
            <pc:sldMk cId="1363018493" sldId="463"/>
            <ac:picMk id="3073" creationId="{BE42B698-C86B-C747-A1DA-8CFD34D4872A}"/>
          </ac:picMkLst>
        </pc:picChg>
      </pc:sldChg>
      <pc:sldChg chg="addSp delSp modSp modAnim">
        <pc:chgData name="Ivanov, Yavor" userId="8262f0c6-1860-4ef5-9765-d11e12f63c67" providerId="ADAL" clId="{203D238B-6374-6943-83D5-BAEDCC5B3E2B}" dt="2019-05-25T10:07:25.745" v="77"/>
        <pc:sldMkLst>
          <pc:docMk/>
          <pc:sldMk cId="3568799564" sldId="464"/>
        </pc:sldMkLst>
        <pc:spChg chg="del">
          <ac:chgData name="Ivanov, Yavor" userId="8262f0c6-1860-4ef5-9765-d11e12f63c67" providerId="ADAL" clId="{203D238B-6374-6943-83D5-BAEDCC5B3E2B}" dt="2019-05-25T10:03:33.040" v="61" actId="478"/>
          <ac:spMkLst>
            <pc:docMk/>
            <pc:sldMk cId="3568799564" sldId="464"/>
            <ac:spMk id="11" creationId="{00000000-0000-0000-0000-000000000000}"/>
          </ac:spMkLst>
        </pc:spChg>
        <pc:picChg chg="add mod">
          <ac:chgData name="Ivanov, Yavor" userId="8262f0c6-1860-4ef5-9765-d11e12f63c67" providerId="ADAL" clId="{203D238B-6374-6943-83D5-BAEDCC5B3E2B}" dt="2019-05-25T10:03:42.501" v="63" actId="1076"/>
          <ac:picMkLst>
            <pc:docMk/>
            <pc:sldMk cId="3568799564" sldId="464"/>
            <ac:picMk id="7" creationId="{FCC90809-E781-884F-A89D-A5C636D44174}"/>
          </ac:picMkLst>
        </pc:picChg>
        <pc:picChg chg="add mod">
          <ac:chgData name="Ivanov, Yavor" userId="8262f0c6-1860-4ef5-9765-d11e12f63c67" providerId="ADAL" clId="{203D238B-6374-6943-83D5-BAEDCC5B3E2B}" dt="2019-05-25T10:03:42.501" v="63" actId="1076"/>
          <ac:picMkLst>
            <pc:docMk/>
            <pc:sldMk cId="3568799564" sldId="464"/>
            <ac:picMk id="8" creationId="{5FF9EE5B-3A07-2F48-9CC7-EBD8E087655F}"/>
          </ac:picMkLst>
        </pc:picChg>
        <pc:picChg chg="add mod">
          <ac:chgData name="Ivanov, Yavor" userId="8262f0c6-1860-4ef5-9765-d11e12f63c67" providerId="ADAL" clId="{203D238B-6374-6943-83D5-BAEDCC5B3E2B}" dt="2019-05-25T10:03:42.501" v="63" actId="1076"/>
          <ac:picMkLst>
            <pc:docMk/>
            <pc:sldMk cId="3568799564" sldId="464"/>
            <ac:picMk id="9" creationId="{1018D35D-1AC3-F847-8132-8B41A7CB4D05}"/>
          </ac:picMkLst>
        </pc:picChg>
        <pc:picChg chg="del">
          <ac:chgData name="Ivanov, Yavor" userId="8262f0c6-1860-4ef5-9765-d11e12f63c67" providerId="ADAL" clId="{203D238B-6374-6943-83D5-BAEDCC5B3E2B}" dt="2019-05-25T10:03:30.612" v="60" actId="478"/>
          <ac:picMkLst>
            <pc:docMk/>
            <pc:sldMk cId="3568799564" sldId="464"/>
            <ac:picMk id="4097" creationId="{4290CB15-676C-DF41-851B-528C6CDBDE98}"/>
          </ac:picMkLst>
        </pc:picChg>
      </pc:sldChg>
      <pc:sldChg chg="addSp delSp modSp">
        <pc:chgData name="Ivanov, Yavor" userId="8262f0c6-1860-4ef5-9765-d11e12f63c67" providerId="ADAL" clId="{203D238B-6374-6943-83D5-BAEDCC5B3E2B}" dt="2019-05-25T10:12:09.698" v="152" actId="2085"/>
        <pc:sldMkLst>
          <pc:docMk/>
          <pc:sldMk cId="971222907" sldId="465"/>
        </pc:sldMkLst>
        <pc:spChg chg="add del mod">
          <ac:chgData name="Ivanov, Yavor" userId="8262f0c6-1860-4ef5-9765-d11e12f63c67" providerId="ADAL" clId="{203D238B-6374-6943-83D5-BAEDCC5B3E2B}" dt="2019-05-25T10:09:24.410" v="87" actId="478"/>
          <ac:spMkLst>
            <pc:docMk/>
            <pc:sldMk cId="971222907" sldId="465"/>
            <ac:spMk id="6" creationId="{43C80E2D-787F-3B46-BBCF-B8E607C35DFF}"/>
          </ac:spMkLst>
        </pc:spChg>
        <pc:spChg chg="add del mod">
          <ac:chgData name="Ivanov, Yavor" userId="8262f0c6-1860-4ef5-9765-d11e12f63c67" providerId="ADAL" clId="{203D238B-6374-6943-83D5-BAEDCC5B3E2B}" dt="2019-05-25T10:08:55.313" v="83" actId="767"/>
          <ac:spMkLst>
            <pc:docMk/>
            <pc:sldMk cId="971222907" sldId="465"/>
            <ac:spMk id="7" creationId="{B24049D8-DC2C-1A4E-B8DB-CFA83679A784}"/>
          </ac:spMkLst>
        </pc:spChg>
        <pc:spChg chg="del">
          <ac:chgData name="Ivanov, Yavor" userId="8262f0c6-1860-4ef5-9765-d11e12f63c67" providerId="ADAL" clId="{203D238B-6374-6943-83D5-BAEDCC5B3E2B}" dt="2019-05-25T10:08:45.728" v="79" actId="478"/>
          <ac:spMkLst>
            <pc:docMk/>
            <pc:sldMk cId="971222907" sldId="465"/>
            <ac:spMk id="11" creationId="{00000000-0000-0000-0000-000000000000}"/>
          </ac:spMkLst>
        </pc:spChg>
        <pc:spChg chg="add mod">
          <ac:chgData name="Ivanov, Yavor" userId="8262f0c6-1860-4ef5-9765-d11e12f63c67" providerId="ADAL" clId="{203D238B-6374-6943-83D5-BAEDCC5B3E2B}" dt="2019-05-25T10:12:09.698" v="152" actId="2085"/>
          <ac:spMkLst>
            <pc:docMk/>
            <pc:sldMk cId="971222907" sldId="465"/>
            <ac:spMk id="18" creationId="{D681EC1C-AE13-1D47-B744-6E270A940196}"/>
          </ac:spMkLst>
        </pc:spChg>
        <pc:grpChg chg="add del">
          <ac:chgData name="Ivanov, Yavor" userId="8262f0c6-1860-4ef5-9765-d11e12f63c67" providerId="ADAL" clId="{203D238B-6374-6943-83D5-BAEDCC5B3E2B}" dt="2019-05-25T10:08:57.523" v="84"/>
          <ac:grpSpMkLst>
            <pc:docMk/>
            <pc:sldMk cId="971222907" sldId="465"/>
            <ac:grpSpMk id="13" creationId="{97E8D206-0B49-3B49-B2DA-60175A501FDD}"/>
          </ac:grpSpMkLst>
        </pc:grpChg>
        <pc:grpChg chg="add mod">
          <ac:chgData name="Ivanov, Yavor" userId="8262f0c6-1860-4ef5-9765-d11e12f63c67" providerId="ADAL" clId="{203D238B-6374-6943-83D5-BAEDCC5B3E2B}" dt="2019-05-25T10:09:33.236" v="89" actId="1076"/>
          <ac:grpSpMkLst>
            <pc:docMk/>
            <pc:sldMk cId="971222907" sldId="465"/>
            <ac:grpSpMk id="23" creationId="{16D361C7-1320-324C-B269-4D2CB885964D}"/>
          </ac:grpSpMkLst>
        </pc:grpChg>
        <pc:cxnChg chg="add del">
          <ac:chgData name="Ivanov, Yavor" userId="8262f0c6-1860-4ef5-9765-d11e12f63c67" providerId="ADAL" clId="{203D238B-6374-6943-83D5-BAEDCC5B3E2B}" dt="2019-05-25T10:08:57.523" v="84"/>
          <ac:cxnSpMkLst>
            <pc:docMk/>
            <pc:sldMk cId="971222907" sldId="465"/>
            <ac:cxnSpMk id="8" creationId="{BE618505-2EA0-D345-AA10-E628FC66E340}"/>
          </ac:cxnSpMkLst>
        </pc:cxnChg>
        <pc:cxnChg chg="add del">
          <ac:chgData name="Ivanov, Yavor" userId="8262f0c6-1860-4ef5-9765-d11e12f63c67" providerId="ADAL" clId="{203D238B-6374-6943-83D5-BAEDCC5B3E2B}" dt="2019-05-25T10:08:57.523" v="84"/>
          <ac:cxnSpMkLst>
            <pc:docMk/>
            <pc:sldMk cId="971222907" sldId="465"/>
            <ac:cxnSpMk id="9" creationId="{06E8611E-8C3F-6C46-8E50-50AAEB219122}"/>
          </ac:cxnSpMkLst>
        </pc:cxnChg>
        <pc:cxnChg chg="add del">
          <ac:chgData name="Ivanov, Yavor" userId="8262f0c6-1860-4ef5-9765-d11e12f63c67" providerId="ADAL" clId="{203D238B-6374-6943-83D5-BAEDCC5B3E2B}" dt="2019-05-25T10:08:57.523" v="84"/>
          <ac:cxnSpMkLst>
            <pc:docMk/>
            <pc:sldMk cId="971222907" sldId="465"/>
            <ac:cxnSpMk id="10" creationId="{529F72DD-664A-AD4D-948C-4C1004064933}"/>
          </ac:cxnSpMkLst>
        </pc:cxnChg>
        <pc:cxnChg chg="add del">
          <ac:chgData name="Ivanov, Yavor" userId="8262f0c6-1860-4ef5-9765-d11e12f63c67" providerId="ADAL" clId="{203D238B-6374-6943-83D5-BAEDCC5B3E2B}" dt="2019-05-25T10:08:57.523" v="84"/>
          <ac:cxnSpMkLst>
            <pc:docMk/>
            <pc:sldMk cId="971222907" sldId="465"/>
            <ac:cxnSpMk id="12" creationId="{194A664F-672D-F84F-AE82-790F9693755E}"/>
          </ac:cxnSpMkLst>
        </pc:cxnChg>
        <pc:cxnChg chg="add mod">
          <ac:chgData name="Ivanov, Yavor" userId="8262f0c6-1860-4ef5-9765-d11e12f63c67" providerId="ADAL" clId="{203D238B-6374-6943-83D5-BAEDCC5B3E2B}" dt="2019-05-25T10:09:33.236" v="89" actId="1076"/>
          <ac:cxnSpMkLst>
            <pc:docMk/>
            <pc:sldMk cId="971222907" sldId="465"/>
            <ac:cxnSpMk id="19" creationId="{B4350622-D44E-FC49-AAA6-D4E61D1DECAF}"/>
          </ac:cxnSpMkLst>
        </pc:cxnChg>
        <pc:cxnChg chg="add mod">
          <ac:chgData name="Ivanov, Yavor" userId="8262f0c6-1860-4ef5-9765-d11e12f63c67" providerId="ADAL" clId="{203D238B-6374-6943-83D5-BAEDCC5B3E2B}" dt="2019-05-25T10:09:33.236" v="89" actId="1076"/>
          <ac:cxnSpMkLst>
            <pc:docMk/>
            <pc:sldMk cId="971222907" sldId="465"/>
            <ac:cxnSpMk id="20" creationId="{F34A5CCE-98BA-5E49-A246-30F0CA04974C}"/>
          </ac:cxnSpMkLst>
        </pc:cxnChg>
        <pc:cxnChg chg="add mod">
          <ac:chgData name="Ivanov, Yavor" userId="8262f0c6-1860-4ef5-9765-d11e12f63c67" providerId="ADAL" clId="{203D238B-6374-6943-83D5-BAEDCC5B3E2B}" dt="2019-05-25T10:09:33.236" v="89" actId="1076"/>
          <ac:cxnSpMkLst>
            <pc:docMk/>
            <pc:sldMk cId="971222907" sldId="465"/>
            <ac:cxnSpMk id="21" creationId="{D3E91CA2-345E-0043-9BEB-33C3F1B2E062}"/>
          </ac:cxnSpMkLst>
        </pc:cxnChg>
        <pc:cxnChg chg="add mod">
          <ac:chgData name="Ivanov, Yavor" userId="8262f0c6-1860-4ef5-9765-d11e12f63c67" providerId="ADAL" clId="{203D238B-6374-6943-83D5-BAEDCC5B3E2B}" dt="2019-05-25T10:09:33.236" v="89" actId="1076"/>
          <ac:cxnSpMkLst>
            <pc:docMk/>
            <pc:sldMk cId="971222907" sldId="465"/>
            <ac:cxnSpMk id="22" creationId="{22666237-A42D-3C4E-B279-509C572A9C4A}"/>
          </ac:cxnSpMkLst>
        </pc:cxnChg>
      </pc:sldChg>
      <pc:sldChg chg="modSp del">
        <pc:chgData name="Ivanov, Yavor" userId="8262f0c6-1860-4ef5-9765-d11e12f63c67" providerId="ADAL" clId="{203D238B-6374-6943-83D5-BAEDCC5B3E2B}" dt="2019-05-25T10:19:28.600" v="195" actId="2696"/>
        <pc:sldMkLst>
          <pc:docMk/>
          <pc:sldMk cId="2074397851" sldId="466"/>
        </pc:sldMkLst>
        <pc:spChg chg="mod">
          <ac:chgData name="Ivanov, Yavor" userId="8262f0c6-1860-4ef5-9765-d11e12f63c67" providerId="ADAL" clId="{203D238B-6374-6943-83D5-BAEDCC5B3E2B}" dt="2019-05-22T10:55:20.093" v="24" actId="20577"/>
          <ac:spMkLst>
            <pc:docMk/>
            <pc:sldMk cId="2074397851" sldId="466"/>
            <ac:spMk id="2" creationId="{00000000-0000-0000-0000-000000000000}"/>
          </ac:spMkLst>
        </pc:spChg>
      </pc:sldChg>
      <pc:sldChg chg="addSp delSp modSp del">
        <pc:chgData name="Ivanov, Yavor" userId="8262f0c6-1860-4ef5-9765-d11e12f63c67" providerId="ADAL" clId="{203D238B-6374-6943-83D5-BAEDCC5B3E2B}" dt="2019-05-25T10:17:58.842" v="177" actId="2696"/>
        <pc:sldMkLst>
          <pc:docMk/>
          <pc:sldMk cId="2753245467" sldId="467"/>
        </pc:sldMkLst>
        <pc:spChg chg="add del mod">
          <ac:chgData name="Ivanov, Yavor" userId="8262f0c6-1860-4ef5-9765-d11e12f63c67" providerId="ADAL" clId="{203D238B-6374-6943-83D5-BAEDCC5B3E2B}" dt="2019-05-25T10:13:47.783" v="157" actId="478"/>
          <ac:spMkLst>
            <pc:docMk/>
            <pc:sldMk cId="2753245467" sldId="467"/>
            <ac:spMk id="6" creationId="{53B25C5D-611F-0A48-9A03-7944CFB89AF3}"/>
          </ac:spMkLst>
        </pc:spChg>
        <pc:spChg chg="add mod">
          <ac:chgData name="Ivanov, Yavor" userId="8262f0c6-1860-4ef5-9765-d11e12f63c67" providerId="ADAL" clId="{203D238B-6374-6943-83D5-BAEDCC5B3E2B}" dt="2019-05-25T10:14:21.733" v="162" actId="207"/>
          <ac:spMkLst>
            <pc:docMk/>
            <pc:sldMk cId="2753245467" sldId="467"/>
            <ac:spMk id="8" creationId="{74DACECD-9A02-8740-BE23-77FB2676100A}"/>
          </ac:spMkLst>
        </pc:spChg>
        <pc:spChg chg="del">
          <ac:chgData name="Ivanov, Yavor" userId="8262f0c6-1860-4ef5-9765-d11e12f63c67" providerId="ADAL" clId="{203D238B-6374-6943-83D5-BAEDCC5B3E2B}" dt="2019-05-25T10:13:42.305" v="155" actId="478"/>
          <ac:spMkLst>
            <pc:docMk/>
            <pc:sldMk cId="2753245467" sldId="467"/>
            <ac:spMk id="11" creationId="{00000000-0000-0000-0000-000000000000}"/>
          </ac:spMkLst>
        </pc:spChg>
        <pc:spChg chg="add mod">
          <ac:chgData name="Ivanov, Yavor" userId="8262f0c6-1860-4ef5-9765-d11e12f63c67" providerId="ADAL" clId="{203D238B-6374-6943-83D5-BAEDCC5B3E2B}" dt="2019-05-25T10:14:21.733" v="162" actId="207"/>
          <ac:spMkLst>
            <pc:docMk/>
            <pc:sldMk cId="2753245467" sldId="467"/>
            <ac:spMk id="12" creationId="{7C3EE036-8006-6C45-997D-14B4728EEAB0}"/>
          </ac:spMkLst>
        </pc:spChg>
        <pc:spChg chg="add mod">
          <ac:chgData name="Ivanov, Yavor" userId="8262f0c6-1860-4ef5-9765-d11e12f63c67" providerId="ADAL" clId="{203D238B-6374-6943-83D5-BAEDCC5B3E2B}" dt="2019-05-25T10:14:21.733" v="162" actId="207"/>
          <ac:spMkLst>
            <pc:docMk/>
            <pc:sldMk cId="2753245467" sldId="467"/>
            <ac:spMk id="13" creationId="{60FA1DF2-F805-984D-9F32-15482DD5C65C}"/>
          </ac:spMkLst>
        </pc:spChg>
        <pc:spChg chg="add mod">
          <ac:chgData name="Ivanov, Yavor" userId="8262f0c6-1860-4ef5-9765-d11e12f63c67" providerId="ADAL" clId="{203D238B-6374-6943-83D5-BAEDCC5B3E2B}" dt="2019-05-25T10:14:21.733" v="162" actId="207"/>
          <ac:spMkLst>
            <pc:docMk/>
            <pc:sldMk cId="2753245467" sldId="467"/>
            <ac:spMk id="14" creationId="{9673CBF3-B8D3-6E41-AFF0-B8CA3FADA881}"/>
          </ac:spMkLst>
        </pc:spChg>
        <pc:picChg chg="add mod">
          <ac:chgData name="Ivanov, Yavor" userId="8262f0c6-1860-4ef5-9765-d11e12f63c67" providerId="ADAL" clId="{203D238B-6374-6943-83D5-BAEDCC5B3E2B}" dt="2019-05-25T10:14:21.733" v="162" actId="207"/>
          <ac:picMkLst>
            <pc:docMk/>
            <pc:sldMk cId="2753245467" sldId="467"/>
            <ac:picMk id="9" creationId="{6F3065CB-0DB3-2948-99C7-4690BACAA42F}"/>
          </ac:picMkLst>
        </pc:picChg>
        <pc:picChg chg="add mod">
          <ac:chgData name="Ivanov, Yavor" userId="8262f0c6-1860-4ef5-9765-d11e12f63c67" providerId="ADAL" clId="{203D238B-6374-6943-83D5-BAEDCC5B3E2B}" dt="2019-05-25T10:14:21.733" v="162" actId="207"/>
          <ac:picMkLst>
            <pc:docMk/>
            <pc:sldMk cId="2753245467" sldId="467"/>
            <ac:picMk id="10" creationId="{73D35617-1F9F-9B42-9977-02BD601EEA35}"/>
          </ac:picMkLst>
        </pc:picChg>
      </pc:sldChg>
      <pc:sldChg chg="modNotesTx">
        <pc:chgData name="Ivanov, Yavor" userId="8262f0c6-1860-4ef5-9765-d11e12f63c67" providerId="ADAL" clId="{203D238B-6374-6943-83D5-BAEDCC5B3E2B}" dt="2019-05-25T10:37:58.897" v="507" actId="20577"/>
        <pc:sldMkLst>
          <pc:docMk/>
          <pc:sldMk cId="209032932" sldId="468"/>
        </pc:sldMkLst>
      </pc:sldChg>
      <pc:sldChg chg="modNotesTx">
        <pc:chgData name="Ivanov, Yavor" userId="8262f0c6-1860-4ef5-9765-d11e12f63c67" providerId="ADAL" clId="{203D238B-6374-6943-83D5-BAEDCC5B3E2B}" dt="2019-05-25T10:41:29.304" v="773" actId="20577"/>
        <pc:sldMkLst>
          <pc:docMk/>
          <pc:sldMk cId="3146094754" sldId="469"/>
        </pc:sldMkLst>
      </pc:sldChg>
      <pc:sldChg chg="modNotesTx">
        <pc:chgData name="Ivanov, Yavor" userId="8262f0c6-1860-4ef5-9765-d11e12f63c67" providerId="ADAL" clId="{203D238B-6374-6943-83D5-BAEDCC5B3E2B}" dt="2019-05-25T11:07:38.917" v="2120" actId="5793"/>
        <pc:sldMkLst>
          <pc:docMk/>
          <pc:sldMk cId="1744056979" sldId="470"/>
        </pc:sldMkLst>
      </pc:sldChg>
      <pc:sldChg chg="modSp modNotesTx">
        <pc:chgData name="Ivanov, Yavor" userId="8262f0c6-1860-4ef5-9765-d11e12f63c67" providerId="ADAL" clId="{203D238B-6374-6943-83D5-BAEDCC5B3E2B}" dt="2019-05-25T11:16:55.398" v="2408" actId="20577"/>
        <pc:sldMkLst>
          <pc:docMk/>
          <pc:sldMk cId="4037800159" sldId="471"/>
        </pc:sldMkLst>
        <pc:spChg chg="mod">
          <ac:chgData name="Ivanov, Yavor" userId="8262f0c6-1860-4ef5-9765-d11e12f63c67" providerId="ADAL" clId="{203D238B-6374-6943-83D5-BAEDCC5B3E2B}" dt="2019-05-25T11:15:24.944" v="2242" actId="20577"/>
          <ac:spMkLst>
            <pc:docMk/>
            <pc:sldMk cId="4037800159" sldId="471"/>
            <ac:spMk id="11" creationId="{00000000-0000-0000-0000-000000000000}"/>
          </ac:spMkLst>
        </pc:spChg>
        <pc:picChg chg="mod">
          <ac:chgData name="Ivanov, Yavor" userId="8262f0c6-1860-4ef5-9765-d11e12f63c67" providerId="ADAL" clId="{203D238B-6374-6943-83D5-BAEDCC5B3E2B}" dt="2019-05-25T11:15:30.786" v="2243" actId="1076"/>
          <ac:picMkLst>
            <pc:docMk/>
            <pc:sldMk cId="4037800159" sldId="471"/>
            <ac:picMk id="12" creationId="{5EDC849E-63EF-D847-A7D8-71C53779134E}"/>
          </ac:picMkLst>
        </pc:picChg>
      </pc:sldChg>
      <pc:sldChg chg="modSp modNotesTx">
        <pc:chgData name="Ivanov, Yavor" userId="8262f0c6-1860-4ef5-9765-d11e12f63c67" providerId="ADAL" clId="{203D238B-6374-6943-83D5-BAEDCC5B3E2B}" dt="2019-05-25T10:59:32.507" v="2041" actId="20577"/>
        <pc:sldMkLst>
          <pc:docMk/>
          <pc:sldMk cId="597430166" sldId="472"/>
        </pc:sldMkLst>
        <pc:spChg chg="mod">
          <ac:chgData name="Ivanov, Yavor" userId="8262f0c6-1860-4ef5-9765-d11e12f63c67" providerId="ADAL" clId="{203D238B-6374-6943-83D5-BAEDCC5B3E2B}" dt="2019-05-25T10:22:34.843" v="210" actId="255"/>
          <ac:spMkLst>
            <pc:docMk/>
            <pc:sldMk cId="597430166" sldId="472"/>
            <ac:spMk id="3" creationId="{0712B58D-7FEF-D542-8CB5-DF7AE1802203}"/>
          </ac:spMkLst>
        </pc:spChg>
      </pc:sldChg>
      <pc:sldChg chg="delSp modSp add ord delAnim modAnim modNotesTx">
        <pc:chgData name="Ivanov, Yavor" userId="8262f0c6-1860-4ef5-9765-d11e12f63c67" providerId="ADAL" clId="{203D238B-6374-6943-83D5-BAEDCC5B3E2B}" dt="2019-05-25T11:14:18.908" v="2234" actId="20577"/>
        <pc:sldMkLst>
          <pc:docMk/>
          <pc:sldMk cId="336878605" sldId="1699"/>
        </pc:sldMkLst>
        <pc:picChg chg="del">
          <ac:chgData name="Ivanov, Yavor" userId="8262f0c6-1860-4ef5-9765-d11e12f63c67" providerId="ADAL" clId="{203D238B-6374-6943-83D5-BAEDCC5B3E2B}" dt="2019-05-25T10:01:25.663" v="57" actId="478"/>
          <ac:picMkLst>
            <pc:docMk/>
            <pc:sldMk cId="336878605" sldId="1699"/>
            <ac:picMk id="8" creationId="{39E401E3-627D-4387-BD93-D53B536C43DF}"/>
          </ac:picMkLst>
        </pc:picChg>
        <pc:picChg chg="mod">
          <ac:chgData name="Ivanov, Yavor" userId="8262f0c6-1860-4ef5-9765-d11e12f63c67" providerId="ADAL" clId="{203D238B-6374-6943-83D5-BAEDCC5B3E2B}" dt="2019-05-25T10:01:19.497" v="55" actId="1076"/>
          <ac:picMkLst>
            <pc:docMk/>
            <pc:sldMk cId="336878605" sldId="1699"/>
            <ac:picMk id="10" creationId="{15B3034C-11DB-49DA-A02A-A800AA1C511A}"/>
          </ac:picMkLst>
        </pc:picChg>
        <pc:picChg chg="mod">
          <ac:chgData name="Ivanov, Yavor" userId="8262f0c6-1860-4ef5-9765-d11e12f63c67" providerId="ADAL" clId="{203D238B-6374-6943-83D5-BAEDCC5B3E2B}" dt="2019-05-25T10:01:23.182" v="56" actId="1076"/>
          <ac:picMkLst>
            <pc:docMk/>
            <pc:sldMk cId="336878605" sldId="1699"/>
            <ac:picMk id="11" creationId="{6D3B99DD-4DE7-4DDF-BA7D-06947FEB32D0}"/>
          </ac:picMkLst>
        </pc:picChg>
      </pc:sldChg>
      <pc:sldChg chg="modSp add del">
        <pc:chgData name="Ivanov, Yavor" userId="8262f0c6-1860-4ef5-9765-d11e12f63c67" providerId="ADAL" clId="{203D238B-6374-6943-83D5-BAEDCC5B3E2B}" dt="2019-05-25T10:09:54.855" v="90" actId="2696"/>
        <pc:sldMkLst>
          <pc:docMk/>
          <pc:sldMk cId="4202401104" sldId="1716"/>
        </pc:sldMkLst>
        <pc:spChg chg="mod">
          <ac:chgData name="Ivanov, Yavor" userId="8262f0c6-1860-4ef5-9765-d11e12f63c67" providerId="ADAL" clId="{203D238B-6374-6943-83D5-BAEDCC5B3E2B}" dt="2019-05-25T10:09:11.073" v="86" actId="208"/>
          <ac:spMkLst>
            <pc:docMk/>
            <pc:sldMk cId="4202401104" sldId="1716"/>
            <ac:spMk id="9" creationId="{C6C912BA-D98D-3249-A5C6-4109C401D1D3}"/>
          </ac:spMkLst>
        </pc:spChg>
      </pc:sldChg>
      <pc:sldChg chg="addSp delSp modSp add del ord modNotesTx">
        <pc:chgData name="Ivanov, Yavor" userId="8262f0c6-1860-4ef5-9765-d11e12f63c67" providerId="ADAL" clId="{203D238B-6374-6943-83D5-BAEDCC5B3E2B}" dt="2019-05-25T11:06:00.519" v="2110" actId="2696"/>
        <pc:sldMkLst>
          <pc:docMk/>
          <pc:sldMk cId="2432301721" sldId="1736"/>
        </pc:sldMkLst>
        <pc:spChg chg="add del mod">
          <ac:chgData name="Ivanov, Yavor" userId="8262f0c6-1860-4ef5-9765-d11e12f63c67" providerId="ADAL" clId="{203D238B-6374-6943-83D5-BAEDCC5B3E2B}" dt="2019-05-25T10:18:32.188" v="181" actId="478"/>
          <ac:spMkLst>
            <pc:docMk/>
            <pc:sldMk cId="2432301721" sldId="1736"/>
            <ac:spMk id="3" creationId="{307AA71A-7F32-5D4E-B1D6-8CCD39F0FDB3}"/>
          </ac:spMkLst>
        </pc:spChg>
        <pc:spChg chg="add mod">
          <ac:chgData name="Ivanov, Yavor" userId="8262f0c6-1860-4ef5-9765-d11e12f63c67" providerId="ADAL" clId="{203D238B-6374-6943-83D5-BAEDCC5B3E2B}" dt="2019-05-25T10:21:34.634" v="198" actId="1076"/>
          <ac:spMkLst>
            <pc:docMk/>
            <pc:sldMk cId="2432301721" sldId="1736"/>
            <ac:spMk id="15" creationId="{5EBAA5A0-BC08-7B4D-85CC-194EE31062A9}"/>
          </ac:spMkLst>
        </pc:spChg>
        <pc:spChg chg="del">
          <ac:chgData name="Ivanov, Yavor" userId="8262f0c6-1860-4ef5-9765-d11e12f63c67" providerId="ADAL" clId="{203D238B-6374-6943-83D5-BAEDCC5B3E2B}" dt="2019-05-25T10:17:13.423" v="173" actId="478"/>
          <ac:spMkLst>
            <pc:docMk/>
            <pc:sldMk cId="2432301721" sldId="1736"/>
            <ac:spMk id="17" creationId="{1020213E-7AA9-E64E-8CF4-673ADA60AC78}"/>
          </ac:spMkLst>
        </pc:spChg>
        <pc:spChg chg="mod">
          <ac:chgData name="Ivanov, Yavor" userId="8262f0c6-1860-4ef5-9765-d11e12f63c67" providerId="ADAL" clId="{203D238B-6374-6943-83D5-BAEDCC5B3E2B}" dt="2019-05-25T11:01:35.381" v="2047" actId="14100"/>
          <ac:spMkLst>
            <pc:docMk/>
            <pc:sldMk cId="2432301721" sldId="1736"/>
            <ac:spMk id="24" creationId="{5A9A0118-482B-5546-B859-327FC200DCBD}"/>
          </ac:spMkLst>
        </pc:spChg>
        <pc:spChg chg="mod">
          <ac:chgData name="Ivanov, Yavor" userId="8262f0c6-1860-4ef5-9765-d11e12f63c67" providerId="ADAL" clId="{203D238B-6374-6943-83D5-BAEDCC5B3E2B}" dt="2019-05-25T11:01:31.041" v="2046" actId="14100"/>
          <ac:spMkLst>
            <pc:docMk/>
            <pc:sldMk cId="2432301721" sldId="1736"/>
            <ac:spMk id="27" creationId="{CDB4A938-9B39-7643-AFEC-83E988798F22}"/>
          </ac:spMkLst>
        </pc:spChg>
        <pc:spChg chg="mod">
          <ac:chgData name="Ivanov, Yavor" userId="8262f0c6-1860-4ef5-9765-d11e12f63c67" providerId="ADAL" clId="{203D238B-6374-6943-83D5-BAEDCC5B3E2B}" dt="2019-05-25T11:01:43.958" v="2048" actId="14100"/>
          <ac:spMkLst>
            <pc:docMk/>
            <pc:sldMk cId="2432301721" sldId="1736"/>
            <ac:spMk id="31" creationId="{62D3E4B0-1C2B-6543-8AB3-C8E568876453}"/>
          </ac:spMkLst>
        </pc:spChg>
        <pc:spChg chg="del mod">
          <ac:chgData name="Ivanov, Yavor" userId="8262f0c6-1860-4ef5-9765-d11e12f63c67" providerId="ADAL" clId="{203D238B-6374-6943-83D5-BAEDCC5B3E2B}" dt="2019-05-25T11:01:21.357" v="2043" actId="478"/>
          <ac:spMkLst>
            <pc:docMk/>
            <pc:sldMk cId="2432301721" sldId="1736"/>
            <ac:spMk id="32" creationId="{487A0518-73D4-E249-8506-5D09F6E6120A}"/>
          </ac:spMkLst>
        </pc:spChg>
        <pc:spChg chg="del">
          <ac:chgData name="Ivanov, Yavor" userId="8262f0c6-1860-4ef5-9765-d11e12f63c67" providerId="ADAL" clId="{203D238B-6374-6943-83D5-BAEDCC5B3E2B}" dt="2019-05-25T10:16:24.690" v="164" actId="478"/>
          <ac:spMkLst>
            <pc:docMk/>
            <pc:sldMk cId="2432301721" sldId="1736"/>
            <ac:spMk id="33" creationId="{4DB6AC11-C922-BB46-AA4D-6B3D3D7A840E}"/>
          </ac:spMkLst>
        </pc:spChg>
        <pc:picChg chg="mod">
          <ac:chgData name="Ivanov, Yavor" userId="8262f0c6-1860-4ef5-9765-d11e12f63c67" providerId="ADAL" clId="{203D238B-6374-6943-83D5-BAEDCC5B3E2B}" dt="2019-05-25T10:36:33.682" v="394" actId="1076"/>
          <ac:picMkLst>
            <pc:docMk/>
            <pc:sldMk cId="2432301721" sldId="1736"/>
            <ac:picMk id="2" creationId="{BD5DD0C6-AD45-0B4D-BA86-CAC309B18F38}"/>
          </ac:picMkLst>
        </pc:picChg>
        <pc:picChg chg="del mod">
          <ac:chgData name="Ivanov, Yavor" userId="8262f0c6-1860-4ef5-9765-d11e12f63c67" providerId="ADAL" clId="{203D238B-6374-6943-83D5-BAEDCC5B3E2B}" dt="2019-05-25T11:01:23.122" v="2044" actId="478"/>
          <ac:picMkLst>
            <pc:docMk/>
            <pc:sldMk cId="2432301721" sldId="1736"/>
            <ac:picMk id="25" creationId="{3081687D-1E4B-0F4A-B997-01C4488A43C6}"/>
          </ac:picMkLst>
        </pc:picChg>
        <pc:picChg chg="del mod">
          <ac:chgData name="Ivanov, Yavor" userId="8262f0c6-1860-4ef5-9765-d11e12f63c67" providerId="ADAL" clId="{203D238B-6374-6943-83D5-BAEDCC5B3E2B}" dt="2019-05-25T11:01:24.921" v="2045" actId="478"/>
          <ac:picMkLst>
            <pc:docMk/>
            <pc:sldMk cId="2432301721" sldId="1736"/>
            <ac:picMk id="26" creationId="{A6FDA090-45C4-9347-B195-67A79B4DF295}"/>
          </ac:picMkLst>
        </pc:picChg>
        <pc:picChg chg="del">
          <ac:chgData name="Ivanov, Yavor" userId="8262f0c6-1860-4ef5-9765-d11e12f63c67" providerId="ADAL" clId="{203D238B-6374-6943-83D5-BAEDCC5B3E2B}" dt="2019-05-25T10:16:20.530" v="163" actId="478"/>
          <ac:picMkLst>
            <pc:docMk/>
            <pc:sldMk cId="2432301721" sldId="1736"/>
            <ac:picMk id="34" creationId="{B81C1F55-6FB2-214E-ABFE-5FE6AC4AC96F}"/>
          </ac:picMkLst>
        </pc:picChg>
        <pc:picChg chg="mod">
          <ac:chgData name="Ivanov, Yavor" userId="8262f0c6-1860-4ef5-9765-d11e12f63c67" providerId="ADAL" clId="{203D238B-6374-6943-83D5-BAEDCC5B3E2B}" dt="2019-05-25T10:36:32.737" v="393" actId="1076"/>
          <ac:picMkLst>
            <pc:docMk/>
            <pc:sldMk cId="2432301721" sldId="1736"/>
            <ac:picMk id="35" creationId="{59CF3FD8-678B-5F46-8142-CB82257D03B6}"/>
          </ac:picMkLst>
        </pc:picChg>
        <pc:picChg chg="mod">
          <ac:chgData name="Ivanov, Yavor" userId="8262f0c6-1860-4ef5-9765-d11e12f63c67" providerId="ADAL" clId="{203D238B-6374-6943-83D5-BAEDCC5B3E2B}" dt="2019-05-25T10:36:31.777" v="391" actId="1076"/>
          <ac:picMkLst>
            <pc:docMk/>
            <pc:sldMk cId="2432301721" sldId="1736"/>
            <ac:picMk id="40" creationId="{C5D2E184-8650-264E-BE41-F23A5B4DD836}"/>
          </ac:picMkLst>
        </pc:picChg>
      </pc:sldChg>
      <pc:sldChg chg="addSp delSp modSp add modNotesTx">
        <pc:chgData name="Ivanov, Yavor" userId="8262f0c6-1860-4ef5-9765-d11e12f63c67" providerId="ADAL" clId="{203D238B-6374-6943-83D5-BAEDCC5B3E2B}" dt="2019-05-25T11:07:05.481" v="2115" actId="20577"/>
        <pc:sldMkLst>
          <pc:docMk/>
          <pc:sldMk cId="2182168044" sldId="1737"/>
        </pc:sldMkLst>
        <pc:spChg chg="mod">
          <ac:chgData name="Ivanov, Yavor" userId="8262f0c6-1860-4ef5-9765-d11e12f63c67" providerId="ADAL" clId="{203D238B-6374-6943-83D5-BAEDCC5B3E2B}" dt="2019-05-25T11:02:07.796" v="2063" actId="20577"/>
          <ac:spMkLst>
            <pc:docMk/>
            <pc:sldMk cId="2182168044" sldId="1737"/>
            <ac:spMk id="4" creationId="{00000000-0000-0000-0000-000000000000}"/>
          </ac:spMkLst>
        </pc:spChg>
        <pc:spChg chg="mod">
          <ac:chgData name="Ivanov, Yavor" userId="8262f0c6-1860-4ef5-9765-d11e12f63c67" providerId="ADAL" clId="{203D238B-6374-6943-83D5-BAEDCC5B3E2B}" dt="2019-05-25T11:04:53.048" v="2104" actId="14100"/>
          <ac:spMkLst>
            <pc:docMk/>
            <pc:sldMk cId="2182168044" sldId="1737"/>
            <ac:spMk id="11" creationId="{00000000-0000-0000-0000-000000000000}"/>
          </ac:spMkLst>
        </pc:spChg>
        <pc:picChg chg="del">
          <ac:chgData name="Ivanov, Yavor" userId="8262f0c6-1860-4ef5-9765-d11e12f63c67" providerId="ADAL" clId="{203D238B-6374-6943-83D5-BAEDCC5B3E2B}" dt="2019-05-25T11:02:10.952" v="2065" actId="478"/>
          <ac:picMkLst>
            <pc:docMk/>
            <pc:sldMk cId="2182168044" sldId="1737"/>
            <ac:picMk id="8" creationId="{02237076-9961-8C40-AAE4-398DDC565677}"/>
          </ac:picMkLst>
        </pc:picChg>
        <pc:picChg chg="del">
          <ac:chgData name="Ivanov, Yavor" userId="8262f0c6-1860-4ef5-9765-d11e12f63c67" providerId="ADAL" clId="{203D238B-6374-6943-83D5-BAEDCC5B3E2B}" dt="2019-05-25T11:02:12.391" v="2066" actId="478"/>
          <ac:picMkLst>
            <pc:docMk/>
            <pc:sldMk cId="2182168044" sldId="1737"/>
            <ac:picMk id="9" creationId="{D5DA7972-F52E-DD48-B3CE-DD839586F084}"/>
          </ac:picMkLst>
        </pc:picChg>
        <pc:picChg chg="del">
          <ac:chgData name="Ivanov, Yavor" userId="8262f0c6-1860-4ef5-9765-d11e12f63c67" providerId="ADAL" clId="{203D238B-6374-6943-83D5-BAEDCC5B3E2B}" dt="2019-05-25T11:02:09.424" v="2064" actId="478"/>
          <ac:picMkLst>
            <pc:docMk/>
            <pc:sldMk cId="2182168044" sldId="1737"/>
            <ac:picMk id="10" creationId="{E90315B1-B16D-A84C-A71E-2CEC889FD9A2}"/>
          </ac:picMkLst>
        </pc:picChg>
        <pc:picChg chg="add mod">
          <ac:chgData name="Ivanov, Yavor" userId="8262f0c6-1860-4ef5-9765-d11e12f63c67" providerId="ADAL" clId="{203D238B-6374-6943-83D5-BAEDCC5B3E2B}" dt="2019-05-25T11:05:19.838" v="2106" actId="1076"/>
          <ac:picMkLst>
            <pc:docMk/>
            <pc:sldMk cId="2182168044" sldId="1737"/>
            <ac:picMk id="12" creationId="{8ADFD4C5-F627-5748-927D-C101E9CDC90A}"/>
          </ac:picMkLst>
        </pc:picChg>
        <pc:picChg chg="add mod">
          <ac:chgData name="Ivanov, Yavor" userId="8262f0c6-1860-4ef5-9765-d11e12f63c67" providerId="ADAL" clId="{203D238B-6374-6943-83D5-BAEDCC5B3E2B}" dt="2019-05-25T11:05:38.618" v="2109" actId="166"/>
          <ac:picMkLst>
            <pc:docMk/>
            <pc:sldMk cId="2182168044" sldId="1737"/>
            <ac:picMk id="13" creationId="{1CA2B65D-5FCC-D244-A473-1C32B977DB8E}"/>
          </ac:picMkLst>
        </pc:picChg>
        <pc:picChg chg="add mod">
          <ac:chgData name="Ivanov, Yavor" userId="8262f0c6-1860-4ef5-9765-d11e12f63c67" providerId="ADAL" clId="{203D238B-6374-6943-83D5-BAEDCC5B3E2B}" dt="2019-05-25T11:05:32.015" v="2108" actId="1076"/>
          <ac:picMkLst>
            <pc:docMk/>
            <pc:sldMk cId="2182168044" sldId="1737"/>
            <ac:picMk id="14" creationId="{42E8F4FA-E952-2248-8E02-F03E0F164603}"/>
          </ac:picMkLst>
        </pc:picChg>
      </pc:sldChg>
      <pc:sldMasterChg chg="delSldLayout">
        <pc:chgData name="Ivanov, Yavor" userId="8262f0c6-1860-4ef5-9765-d11e12f63c67" providerId="ADAL" clId="{203D238B-6374-6943-83D5-BAEDCC5B3E2B}" dt="2019-05-25T11:06:00.520" v="2111" actId="2696"/>
        <pc:sldMasterMkLst>
          <pc:docMk/>
          <pc:sldMasterMk cId="3408294523" sldId="2147483733"/>
        </pc:sldMasterMkLst>
        <pc:sldLayoutChg chg="del">
          <pc:chgData name="Ivanov, Yavor" userId="8262f0c6-1860-4ef5-9765-d11e12f63c67" providerId="ADAL" clId="{203D238B-6374-6943-83D5-BAEDCC5B3E2B}" dt="2019-05-25T11:06:00.520" v="2111" actId="2696"/>
          <pc:sldLayoutMkLst>
            <pc:docMk/>
            <pc:sldMasterMk cId="3408294523" sldId="2147483733"/>
            <pc:sldLayoutMk cId="418121976" sldId="2147483781"/>
          </pc:sldLayoutMkLst>
        </pc:sldLayoutChg>
        <pc:sldLayoutChg chg="del">
          <pc:chgData name="Ivanov, Yavor" userId="8262f0c6-1860-4ef5-9765-d11e12f63c67" providerId="ADAL" clId="{203D238B-6374-6943-83D5-BAEDCC5B3E2B}" dt="2019-05-25T10:09:54.857" v="91" actId="2696"/>
          <pc:sldLayoutMkLst>
            <pc:docMk/>
            <pc:sldMasterMk cId="3408294523" sldId="2147483733"/>
            <pc:sldLayoutMk cId="2657283150" sldId="2147483781"/>
          </pc:sldLayoutMkLst>
        </pc:sldLayoutChg>
      </pc:sldMasterChg>
    </pc:docChg>
  </pc:docChgLst>
  <pc:docChgLst>
    <pc:chgData name="Kremenska, Gergana" userId="S::gergana.kremenska@sap.com::f9df08a5-9f11-484a-82b8-28fcf53a765b" providerId="AD" clId="Web-{83600888-A7D0-4902-B450-9FE2122115CE}"/>
    <pc:docChg chg="addSld delSld modSld">
      <pc:chgData name="Kremenska, Gergana" userId="S::gergana.kremenska@sap.com::f9df08a5-9f11-484a-82b8-28fcf53a765b" providerId="AD" clId="Web-{83600888-A7D0-4902-B450-9FE2122115CE}" dt="2019-05-20T06:25:26.773" v="66"/>
      <pc:docMkLst>
        <pc:docMk/>
      </pc:docMkLst>
      <pc:sldChg chg="new">
        <pc:chgData name="Kremenska, Gergana" userId="S::gergana.kremenska@sap.com::f9df08a5-9f11-484a-82b8-28fcf53a765b" providerId="AD" clId="Web-{83600888-A7D0-4902-B450-9FE2122115CE}" dt="2019-05-20T06:25:26.773" v="66"/>
        <pc:sldMkLst>
          <pc:docMk/>
          <pc:sldMk cId="2781232082" sldId="459"/>
        </pc:sldMkLst>
      </pc:sldChg>
    </pc:docChg>
  </pc:docChgLst>
  <pc:docChgLst>
    <pc:chgData name="Wollny, Margot" userId="0f6cd35a-25f8-43b7-8dfa-34d9e4bbfe74" providerId="ADAL" clId="{FD5281D9-A304-4544-818B-9F3E4AEFC90E}"/>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210890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1859662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a:p>
        </p:txBody>
      </p:sp>
    </p:spTree>
    <p:extLst>
      <p:ext uri="{BB962C8B-B14F-4D97-AF65-F5344CB8AC3E}">
        <p14:creationId xmlns:p14="http://schemas.microsoft.com/office/powerpoint/2010/main" val="20132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a:p>
        </p:txBody>
      </p:sp>
    </p:spTree>
    <p:extLst>
      <p:ext uri="{BB962C8B-B14F-4D97-AF65-F5344CB8AC3E}">
        <p14:creationId xmlns:p14="http://schemas.microsoft.com/office/powerpoint/2010/main" val="2965686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a:p>
        </p:txBody>
      </p:sp>
    </p:spTree>
    <p:extLst>
      <p:ext uri="{BB962C8B-B14F-4D97-AF65-F5344CB8AC3E}">
        <p14:creationId xmlns:p14="http://schemas.microsoft.com/office/powerpoint/2010/main" val="375890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a:p>
        </p:txBody>
      </p:sp>
    </p:spTree>
    <p:extLst>
      <p:ext uri="{BB962C8B-B14F-4D97-AF65-F5344CB8AC3E}">
        <p14:creationId xmlns:p14="http://schemas.microsoft.com/office/powerpoint/2010/main" val="2250704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3">
    <p:bg>
      <p:bgRef idx="1001">
        <a:schemeClr val="bg1"/>
      </p:bgRef>
    </p:bg>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3801109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Screenshot">
    <p:bg>
      <p:bgRef idx="1001">
        <a:schemeClr val="bg1"/>
      </p:bgRef>
    </p:bg>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710198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b="1"/>
              <a:t>&lt;First name  Last name&gt;</a:t>
            </a:r>
          </a:p>
          <a:p>
            <a:pPr lvl="1"/>
            <a:endParaRPr lang="en-US"/>
          </a:p>
          <a:p>
            <a:r>
              <a:rPr lang="en-US"/>
              <a:t>&lt;e-mail, social media, …&gt;</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ext">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979991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xt: 2 Columns">
    <p:bg>
      <p:bgRef idx="1001">
        <a:schemeClr val="bg1"/>
      </p:bgRef>
    </p:bg>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48159461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5" r:id="rId1"/>
    <p:sldLayoutId id="2147483741" r:id="rId2"/>
    <p:sldLayoutId id="2147483765" r:id="rId3"/>
    <p:sldLayoutId id="2147483774" r:id="rId4"/>
    <p:sldLayoutId id="2147483745" r:id="rId5"/>
    <p:sldLayoutId id="2147483757" r:id="rId6"/>
    <p:sldLayoutId id="2147483763" r:id="rId7"/>
    <p:sldLayoutId id="2147483776" r:id="rId8"/>
    <p:sldLayoutId id="2147483777" r:id="rId9"/>
    <p:sldLayoutId id="2147483778" r:id="rId10"/>
    <p:sldLayoutId id="2147483779" r:id="rId11"/>
    <p:sldLayoutId id="2147483740" r:id="rId12"/>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hyperlink" Target="https://expressjs.com/" TargetMode="External"/><Relationship Id="rId3" Type="http://schemas.openxmlformats.org/officeDocument/2006/relationships/hyperlink" Target="https://github.com/SAP/ui5-tooling" TargetMode="External"/><Relationship Id="rId7" Type="http://schemas.openxmlformats.org/officeDocument/2006/relationships/hyperlink" Target="https://developers.google.com/web/progressive-web-apps/" TargetMode="External"/><Relationship Id="rId12" Type="http://schemas.openxmlformats.org/officeDocument/2006/relationships/hyperlink" Target="https://medium.freecodecamp.org/how-to-set-up-a-graphql-server-using-node-js-express-mongodb-52421b73f474"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palantir.github.io/tslint/" TargetMode="External"/><Relationship Id="rId11" Type="http://schemas.openxmlformats.org/officeDocument/2006/relationships/hyperlink" Target="https://www.apollographql.com/" TargetMode="External"/><Relationship Id="rId5" Type="http://schemas.openxmlformats.org/officeDocument/2006/relationships/hyperlink" Target="https://www.typescriptlang.org/" TargetMode="External"/><Relationship Id="rId10" Type="http://schemas.openxmlformats.org/officeDocument/2006/relationships/hyperlink" Target="https://graphql.org/" TargetMode="External"/><Relationship Id="rId4" Type="http://schemas.openxmlformats.org/officeDocument/2006/relationships/hyperlink" Target="https://github.com/SAP/ui5-typescript" TargetMode="External"/><Relationship Id="rId9" Type="http://schemas.openxmlformats.org/officeDocument/2006/relationships/hyperlink" Target="https://www.mongodb.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a:xfrm>
            <a:off x="288001" y="4268503"/>
            <a:ext cx="6373430" cy="650338"/>
          </a:xfrm>
        </p:spPr>
        <p:txBody>
          <a:bodyPr/>
          <a:lstStyle/>
          <a:p>
            <a:r>
              <a:rPr lang="en-US" dirty="0" err="1"/>
              <a:t>Yavor</a:t>
            </a:r>
            <a:r>
              <a:rPr lang="en-US" dirty="0"/>
              <a:t> Ivanov, SAP Labs Bulgaria</a:t>
            </a:r>
          </a:p>
          <a:p>
            <a:r>
              <a:rPr lang="en-US" dirty="0"/>
              <a:t>Petya Markova-</a:t>
            </a:r>
            <a:r>
              <a:rPr lang="en-US" dirty="0" err="1"/>
              <a:t>Bogdanova</a:t>
            </a:r>
            <a:r>
              <a:rPr lang="en-US" dirty="0"/>
              <a:t>, SAP Labs Bulgaria</a:t>
            </a:r>
          </a:p>
          <a:p>
            <a:pPr lvl="0"/>
            <a:r>
              <a:rPr lang="en-US" dirty="0"/>
              <a:t>June 28, 2019</a:t>
            </a:r>
          </a:p>
        </p:txBody>
      </p:sp>
      <p:sp>
        <p:nvSpPr>
          <p:cNvPr id="4" name="Title"/>
          <p:cNvSpPr>
            <a:spLocks noGrp="1"/>
          </p:cNvSpPr>
          <p:nvPr>
            <p:ph type="title"/>
          </p:nvPr>
        </p:nvSpPr>
        <p:spPr/>
        <p:txBody>
          <a:bodyPr/>
          <a:lstStyle/>
          <a:p>
            <a:r>
              <a:rPr lang="en-US" dirty="0"/>
              <a:t>“MEAN Stack”</a:t>
            </a:r>
            <a:br>
              <a:rPr lang="en-US" dirty="0"/>
            </a:br>
            <a:r>
              <a:rPr lang="en-US" dirty="0">
                <a:solidFill>
                  <a:schemeClr val="accent1"/>
                </a:solidFill>
              </a:rPr>
              <a:t>.replace(“A”, “OpenUI5”)</a:t>
            </a:r>
            <a:br>
              <a:rPr lang="en-US" dirty="0">
                <a:solidFill>
                  <a:schemeClr val="accent1"/>
                </a:solidFill>
              </a:rPr>
            </a:br>
            <a:endParaRPr lang="de-DE" dirty="0">
              <a:solidFill>
                <a:schemeClr val="accent1"/>
              </a:solidFill>
            </a:endParaRPr>
          </a:p>
        </p:txBody>
      </p:sp>
      <p:pic>
        <p:nvPicPr>
          <p:cNvPr id="5" name="Picture 4">
            <a:extLst>
              <a:ext uri="{FF2B5EF4-FFF2-40B4-BE49-F238E27FC236}">
                <a16:creationId xmlns:a16="http://schemas.microsoft.com/office/drawing/2014/main" id="{450083ED-7821-2C4F-9CF8-95A4D9CC1532}"/>
              </a:ext>
            </a:extLst>
          </p:cNvPr>
          <p:cNvPicPr>
            <a:picLocks noChangeAspect="1"/>
          </p:cNvPicPr>
          <p:nvPr/>
        </p:nvPicPr>
        <p:blipFill>
          <a:blip r:embed="rId3"/>
          <a:stretch>
            <a:fillRect/>
          </a:stretch>
        </p:blipFill>
        <p:spPr>
          <a:xfrm>
            <a:off x="5718587" y="2217109"/>
            <a:ext cx="6029396" cy="2343272"/>
          </a:xfrm>
          <a:prstGeom prst="rect">
            <a:avLst/>
          </a:prstGeom>
        </p:spPr>
      </p:pic>
    </p:spTree>
    <p:extLst>
      <p:ext uri="{BB962C8B-B14F-4D97-AF65-F5344CB8AC3E}">
        <p14:creationId xmlns:p14="http://schemas.microsoft.com/office/powerpoint/2010/main" val="32558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err="1"/>
              <a:t>GraphQL</a:t>
            </a:r>
            <a:endParaRPr lang="en-US" sz="1800" b="0" dirty="0"/>
          </a:p>
        </p:txBody>
      </p:sp>
      <p:sp>
        <p:nvSpPr>
          <p:cNvPr id="3" name="Rectangle 2">
            <a:extLst>
              <a:ext uri="{FF2B5EF4-FFF2-40B4-BE49-F238E27FC236}">
                <a16:creationId xmlns:a16="http://schemas.microsoft.com/office/drawing/2014/main" id="{E80AF9B8-37C3-E644-A1DA-5F5D28F6F785}"/>
              </a:ext>
            </a:extLst>
          </p:cNvPr>
          <p:cNvSpPr/>
          <p:nvPr/>
        </p:nvSpPr>
        <p:spPr>
          <a:xfrm>
            <a:off x="504001" y="873332"/>
            <a:ext cx="11186476" cy="1785104"/>
          </a:xfrm>
          <a:prstGeom prst="rect">
            <a:avLst/>
          </a:prstGeom>
        </p:spPr>
        <p:txBody>
          <a:bodyPr wrap="square">
            <a:spAutoFit/>
          </a:bodyPr>
          <a:lstStyle/>
          <a:p>
            <a:pPr algn="ctr"/>
            <a:r>
              <a:rPr lang="en-US" sz="2000" dirty="0">
                <a:solidFill>
                  <a:srgbClr val="202020"/>
                </a:solidFill>
                <a:latin typeface="Arial" panose="020B0604020202020204" pitchFamily="34" charset="0"/>
                <a:cs typeface="Arial" panose="020B0604020202020204" pitchFamily="34" charset="0"/>
              </a:rPr>
              <a:t>A query language for your API</a:t>
            </a:r>
          </a:p>
          <a:p>
            <a:endParaRPr lang="en-US" sz="1800" dirty="0">
              <a:solidFill>
                <a:srgbClr val="202020"/>
              </a:solidFill>
              <a:latin typeface="Arial" panose="020B0604020202020204" pitchFamily="34" charset="0"/>
              <a:cs typeface="Arial" panose="020B0604020202020204" pitchFamily="34" charset="0"/>
            </a:endParaRPr>
          </a:p>
          <a:p>
            <a:pPr algn="just"/>
            <a:r>
              <a:rPr lang="en-US" sz="1800" dirty="0" err="1">
                <a:solidFill>
                  <a:srgbClr val="202020"/>
                </a:solidFill>
                <a:latin typeface="Arial" panose="020B0604020202020204" pitchFamily="34" charset="0"/>
                <a:cs typeface="Arial" panose="020B0604020202020204" pitchFamily="34" charset="0"/>
              </a:rPr>
              <a:t>GraphQL</a:t>
            </a:r>
            <a:r>
              <a:rPr lang="en-US" sz="1800" dirty="0">
                <a:solidFill>
                  <a:srgbClr val="202020"/>
                </a:solidFill>
                <a:latin typeface="Arial" panose="020B0604020202020204" pitchFamily="34" charset="0"/>
                <a:cs typeface="Arial" panose="020B0604020202020204" pitchFamily="34" charset="0"/>
              </a:rPr>
              <a:t> is a query language for APIs and a runtime for fulfilling those queries with your existing data. </a:t>
            </a:r>
            <a:r>
              <a:rPr lang="en-US" sz="1800" dirty="0" err="1">
                <a:solidFill>
                  <a:srgbClr val="202020"/>
                </a:solidFill>
                <a:latin typeface="Arial" panose="020B0604020202020204" pitchFamily="34" charset="0"/>
                <a:cs typeface="Arial" panose="020B0604020202020204" pitchFamily="34" charset="0"/>
              </a:rPr>
              <a:t>GraphQL</a:t>
            </a:r>
            <a:r>
              <a:rPr lang="en-US" sz="1800" dirty="0">
                <a:solidFill>
                  <a:srgbClr val="202020"/>
                </a:solidFill>
                <a:latin typeface="Arial" panose="020B0604020202020204" pitchFamily="34" charset="0"/>
                <a:cs typeface="Arial" panose="020B0604020202020204" pitchFamily="34" charset="0"/>
              </a:rPr>
              <a:t> provides a complete and understandable description of the data in your API, gives clients the power to ask for exactly what they need and nothing more, makes it easier to evolve APIs over time, and enables powerful developer tools.</a:t>
            </a:r>
            <a:endParaRPr lang="en-US"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D38DCF6-F74A-3E4C-84D6-650EDF552478}"/>
              </a:ext>
            </a:extLst>
          </p:cNvPr>
          <p:cNvPicPr>
            <a:picLocks noChangeAspect="1"/>
          </p:cNvPicPr>
          <p:nvPr/>
        </p:nvPicPr>
        <p:blipFill>
          <a:blip r:embed="rId2"/>
          <a:stretch>
            <a:fillRect/>
          </a:stretch>
        </p:blipFill>
        <p:spPr>
          <a:xfrm>
            <a:off x="0" y="3429000"/>
            <a:ext cx="12195175" cy="2169230"/>
          </a:xfrm>
          <a:prstGeom prst="rect">
            <a:avLst/>
          </a:prstGeom>
        </p:spPr>
      </p:pic>
    </p:spTree>
    <p:extLst>
      <p:ext uri="{BB962C8B-B14F-4D97-AF65-F5344CB8AC3E}">
        <p14:creationId xmlns:p14="http://schemas.microsoft.com/office/powerpoint/2010/main" val="1338021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PWA</a:t>
            </a:r>
            <a:endParaRPr lang="en-US" sz="1800" b="0" dirty="0"/>
          </a:p>
        </p:txBody>
      </p:sp>
      <p:sp>
        <p:nvSpPr>
          <p:cNvPr id="2" name="Rectangle 1">
            <a:extLst>
              <a:ext uri="{FF2B5EF4-FFF2-40B4-BE49-F238E27FC236}">
                <a16:creationId xmlns:a16="http://schemas.microsoft.com/office/drawing/2014/main" id="{808D5251-F2A9-9B4F-A895-2006A9FF2E60}"/>
              </a:ext>
            </a:extLst>
          </p:cNvPr>
          <p:cNvSpPr/>
          <p:nvPr/>
        </p:nvSpPr>
        <p:spPr>
          <a:xfrm>
            <a:off x="504349" y="1813173"/>
            <a:ext cx="11186476" cy="2246769"/>
          </a:xfrm>
          <a:prstGeom prst="rect">
            <a:avLst/>
          </a:prstGeom>
        </p:spPr>
        <p:txBody>
          <a:bodyPr wrap="square">
            <a:spAutoFit/>
          </a:bodyPr>
          <a:lstStyle/>
          <a:p>
            <a:r>
              <a:rPr lang="en-US" sz="2000" dirty="0">
                <a:solidFill>
                  <a:srgbClr val="212121"/>
                </a:solidFill>
                <a:latin typeface="Arial" panose="020B0604020202020204" pitchFamily="34" charset="0"/>
                <a:cs typeface="Arial" panose="020B0604020202020204" pitchFamily="34" charset="0"/>
              </a:rPr>
              <a:t>Progressive Web Apps are user experiences that have the reach of the web, and are:</a:t>
            </a:r>
          </a:p>
          <a:p>
            <a:endParaRPr lang="en-US" sz="2000" dirty="0">
              <a:solidFill>
                <a:srgbClr val="21212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a:solidFill>
                  <a:schemeClr val="accent1"/>
                </a:solidFill>
              </a:rPr>
              <a:t>Reliable</a:t>
            </a:r>
            <a:r>
              <a:rPr lang="en-US" sz="2000" dirty="0">
                <a:solidFill>
                  <a:srgbClr val="212121"/>
                </a:solidFill>
                <a:latin typeface="Arial" panose="020B0604020202020204" pitchFamily="34" charset="0"/>
                <a:cs typeface="Arial" panose="020B0604020202020204" pitchFamily="34" charset="0"/>
              </a:rPr>
              <a:t> - Load instantly and never show the </a:t>
            </a:r>
            <a:r>
              <a:rPr lang="en-US" sz="2000" dirty="0" err="1">
                <a:solidFill>
                  <a:srgbClr val="212121"/>
                </a:solidFill>
                <a:latin typeface="Arial" panose="020B0604020202020204" pitchFamily="34" charset="0"/>
                <a:cs typeface="Arial" panose="020B0604020202020204" pitchFamily="34" charset="0"/>
              </a:rPr>
              <a:t>downasaur</a:t>
            </a:r>
            <a:r>
              <a:rPr lang="en-US" sz="2000" dirty="0">
                <a:solidFill>
                  <a:srgbClr val="212121"/>
                </a:solidFill>
                <a:latin typeface="Arial" panose="020B0604020202020204" pitchFamily="34" charset="0"/>
                <a:cs typeface="Arial" panose="020B0604020202020204" pitchFamily="34" charset="0"/>
              </a:rPr>
              <a:t>, even in uncertain network conditions.</a:t>
            </a:r>
          </a:p>
          <a:p>
            <a:pPr marL="342900" indent="-342900">
              <a:buFont typeface="Arial" panose="020B0604020202020204" pitchFamily="34" charset="0"/>
              <a:buChar char="•"/>
            </a:pPr>
            <a:r>
              <a:rPr lang="en-US" sz="2000" b="1" dirty="0">
                <a:solidFill>
                  <a:schemeClr val="accent1"/>
                </a:solidFill>
              </a:rPr>
              <a:t>Fast</a:t>
            </a:r>
            <a:r>
              <a:rPr lang="en-US" sz="2000" dirty="0">
                <a:solidFill>
                  <a:srgbClr val="212121"/>
                </a:solidFill>
                <a:latin typeface="Arial" panose="020B0604020202020204" pitchFamily="34" charset="0"/>
                <a:cs typeface="Arial" panose="020B0604020202020204" pitchFamily="34" charset="0"/>
              </a:rPr>
              <a:t> - Respond quickly to user interactions with silky smooth animations and no janky scrolling.</a:t>
            </a:r>
          </a:p>
          <a:p>
            <a:pPr marL="342900" indent="-342900">
              <a:buFont typeface="Arial" panose="020B0604020202020204" pitchFamily="34" charset="0"/>
              <a:buChar char="•"/>
            </a:pPr>
            <a:r>
              <a:rPr lang="en-US" sz="2000" b="1" dirty="0">
                <a:solidFill>
                  <a:schemeClr val="accent1"/>
                </a:solidFill>
              </a:rPr>
              <a:t>Engaging</a:t>
            </a:r>
            <a:r>
              <a:rPr lang="en-US" sz="2000" dirty="0">
                <a:solidFill>
                  <a:srgbClr val="212121"/>
                </a:solidFill>
                <a:latin typeface="Arial" panose="020B0604020202020204" pitchFamily="34" charset="0"/>
                <a:cs typeface="Arial" panose="020B0604020202020204" pitchFamily="34" charset="0"/>
              </a:rPr>
              <a:t> - Feel like a natural app on the device, with an immersive user experience.</a:t>
            </a:r>
          </a:p>
        </p:txBody>
      </p:sp>
      <p:sp>
        <p:nvSpPr>
          <p:cNvPr id="3" name="Rectangle 2">
            <a:extLst>
              <a:ext uri="{FF2B5EF4-FFF2-40B4-BE49-F238E27FC236}">
                <a16:creationId xmlns:a16="http://schemas.microsoft.com/office/drawing/2014/main" id="{8E87C2B7-492C-8843-84EC-B64A2553DB40}"/>
              </a:ext>
            </a:extLst>
          </p:cNvPr>
          <p:cNvSpPr/>
          <p:nvPr/>
        </p:nvSpPr>
        <p:spPr>
          <a:xfrm>
            <a:off x="504000" y="4999783"/>
            <a:ext cx="11186475" cy="400110"/>
          </a:xfrm>
          <a:prstGeom prst="rect">
            <a:avLst/>
          </a:prstGeom>
        </p:spPr>
        <p:txBody>
          <a:bodyPr wrap="square">
            <a:spAutoFit/>
          </a:bodyPr>
          <a:lstStyle/>
          <a:p>
            <a:r>
              <a:rPr lang="en-US" sz="2000" dirty="0">
                <a:solidFill>
                  <a:srgbClr val="212121"/>
                </a:solidFill>
                <a:latin typeface="Arial" panose="020B0604020202020204" pitchFamily="34" charset="0"/>
                <a:cs typeface="Arial" panose="020B0604020202020204" pitchFamily="34" charset="0"/>
              </a:rPr>
              <a:t>This new level of quality allows Progressive Web Apps to earn a place on the user's home screen.</a:t>
            </a:r>
          </a:p>
        </p:txBody>
      </p:sp>
    </p:spTree>
    <p:extLst>
      <p:ext uri="{BB962C8B-B14F-4D97-AF65-F5344CB8AC3E}">
        <p14:creationId xmlns:p14="http://schemas.microsoft.com/office/powerpoint/2010/main" val="137370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15574" y="1620000"/>
            <a:ext cx="5475570" cy="4716000"/>
          </a:xfrm>
        </p:spPr>
        <p:txBody>
          <a:bodyPr>
            <a:normAutofit/>
          </a:bodyPr>
          <a:lstStyle/>
          <a:p>
            <a:pPr lvl="0"/>
            <a:r>
              <a:rPr lang="en-US" dirty="0"/>
              <a:t>UI5 Tooling</a:t>
            </a:r>
          </a:p>
          <a:p>
            <a:pPr lvl="1"/>
            <a:r>
              <a:rPr lang="en-US" dirty="0">
                <a:hlinkClick r:id="rId3"/>
              </a:rPr>
              <a:t>https://github.com/SAP/ui5-tooling</a:t>
            </a:r>
            <a:endParaRPr lang="en-US" dirty="0"/>
          </a:p>
          <a:p>
            <a:pPr lvl="1"/>
            <a:r>
              <a:rPr lang="en-US" dirty="0">
                <a:hlinkClick r:id="rId4"/>
              </a:rPr>
              <a:t>https://github.com/SAP/ui5-typescript</a:t>
            </a:r>
            <a:endParaRPr lang="en-US" dirty="0"/>
          </a:p>
          <a:p>
            <a:pPr lvl="0"/>
            <a:r>
              <a:rPr lang="en-US" dirty="0"/>
              <a:t>TypeScript</a:t>
            </a:r>
          </a:p>
          <a:p>
            <a:pPr lvl="1"/>
            <a:r>
              <a:rPr lang="en-US" dirty="0">
                <a:hlinkClick r:id="rId5"/>
              </a:rPr>
              <a:t>https://www.typescriptlang.org/</a:t>
            </a:r>
            <a:endParaRPr lang="en-US" dirty="0"/>
          </a:p>
          <a:p>
            <a:pPr lvl="1"/>
            <a:r>
              <a:rPr lang="en-US" dirty="0">
                <a:hlinkClick r:id="rId6"/>
              </a:rPr>
              <a:t>https://palantir.github.io/tslint/</a:t>
            </a:r>
            <a:endParaRPr lang="en-US" dirty="0"/>
          </a:p>
          <a:p>
            <a:pPr lvl="0"/>
            <a:r>
              <a:rPr lang="en-US" dirty="0"/>
              <a:t>PWA</a:t>
            </a:r>
          </a:p>
          <a:p>
            <a:pPr lvl="1"/>
            <a:r>
              <a:rPr lang="en-US" dirty="0">
                <a:hlinkClick r:id="rId7"/>
              </a:rPr>
              <a:t>https://developers.google.com/web/progressive-web-apps/</a:t>
            </a:r>
            <a:endParaRPr lang="en-US" dirty="0"/>
          </a:p>
          <a:p>
            <a:pPr marL="0" lvl="1" indent="0">
              <a:buNone/>
            </a:pPr>
            <a:endParaRPr lang="en-US" dirty="0"/>
          </a:p>
          <a:p>
            <a:pPr lvl="1"/>
            <a:endParaRPr lang="en-US" dirty="0"/>
          </a:p>
        </p:txBody>
      </p:sp>
      <p:sp>
        <p:nvSpPr>
          <p:cNvPr id="4" name="Title 3"/>
          <p:cNvSpPr>
            <a:spLocks noGrp="1"/>
          </p:cNvSpPr>
          <p:nvPr>
            <p:ph type="title"/>
          </p:nvPr>
        </p:nvSpPr>
        <p:spPr>
          <a:xfrm>
            <a:off x="504001" y="504000"/>
            <a:ext cx="11186476" cy="646331"/>
          </a:xfrm>
        </p:spPr>
        <p:txBody>
          <a:bodyPr/>
          <a:lstStyle/>
          <a:p>
            <a:r>
              <a:rPr lang="en-US" dirty="0"/>
              <a:t>Resources</a:t>
            </a:r>
            <a:br>
              <a:rPr lang="en-US" dirty="0"/>
            </a:br>
            <a:endParaRPr lang="en-US" sz="1800" b="0" dirty="0"/>
          </a:p>
        </p:txBody>
      </p:sp>
      <p:sp>
        <p:nvSpPr>
          <p:cNvPr id="5" name="Text Placeholder 10">
            <a:extLst>
              <a:ext uri="{FF2B5EF4-FFF2-40B4-BE49-F238E27FC236}">
                <a16:creationId xmlns:a16="http://schemas.microsoft.com/office/drawing/2014/main" id="{F15FE020-BD89-204E-89FB-8A89B616DE77}"/>
              </a:ext>
            </a:extLst>
          </p:cNvPr>
          <p:cNvSpPr txBox="1">
            <a:spLocks/>
          </p:cNvSpPr>
          <p:nvPr/>
        </p:nvSpPr>
        <p:spPr bwMode="black">
          <a:xfrm>
            <a:off x="6204031" y="1620000"/>
            <a:ext cx="5475572"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Express</a:t>
            </a:r>
          </a:p>
          <a:p>
            <a:pPr lvl="1"/>
            <a:r>
              <a:rPr lang="en-US" dirty="0">
                <a:hlinkClick r:id="rId8"/>
              </a:rPr>
              <a:t>https://expressjs.com/</a:t>
            </a:r>
            <a:endParaRPr lang="en-US" dirty="0"/>
          </a:p>
          <a:p>
            <a:r>
              <a:rPr lang="en-US" dirty="0"/>
              <a:t>MongoDB</a:t>
            </a:r>
          </a:p>
          <a:p>
            <a:pPr lvl="1"/>
            <a:r>
              <a:rPr lang="en-US" dirty="0">
                <a:hlinkClick r:id="rId9"/>
              </a:rPr>
              <a:t>https://www.mongodb.com/</a:t>
            </a:r>
            <a:endParaRPr lang="en-US" dirty="0"/>
          </a:p>
          <a:p>
            <a:pPr lvl="0"/>
            <a:r>
              <a:rPr lang="en-US" dirty="0" err="1"/>
              <a:t>GraphQL</a:t>
            </a:r>
            <a:endParaRPr lang="en-US" dirty="0"/>
          </a:p>
          <a:p>
            <a:pPr lvl="1"/>
            <a:r>
              <a:rPr lang="en-US" dirty="0">
                <a:hlinkClick r:id="rId10"/>
              </a:rPr>
              <a:t>https://graphql.org/</a:t>
            </a:r>
            <a:endParaRPr lang="en-US" dirty="0"/>
          </a:p>
          <a:p>
            <a:pPr lvl="1"/>
            <a:r>
              <a:rPr lang="en-US" dirty="0">
                <a:hlinkClick r:id="rId11"/>
              </a:rPr>
              <a:t>https://www.apollographql.com/</a:t>
            </a:r>
            <a:endParaRPr lang="en-US" dirty="0"/>
          </a:p>
          <a:p>
            <a:pPr lvl="1"/>
            <a:r>
              <a:rPr lang="en-US" dirty="0">
                <a:hlinkClick r:id="rId12"/>
              </a:rPr>
              <a:t>https://medium.freecodecamp.org/how-to-set-up-a-graphql-server-using-node-js-express-mongodb-52421b73f474</a:t>
            </a:r>
            <a:endParaRPr lang="en-US" dirty="0"/>
          </a:p>
          <a:p>
            <a:pPr lvl="1"/>
            <a:endParaRPr lang="en-US" dirty="0"/>
          </a:p>
          <a:p>
            <a:pPr lvl="1"/>
            <a:endParaRPr lang="en-US" dirty="0"/>
          </a:p>
          <a:p>
            <a:pPr lvl="1"/>
            <a:endParaRPr lang="en-US" dirty="0"/>
          </a:p>
          <a:p>
            <a:pPr marL="0" lvl="1" indent="0">
              <a:buNone/>
            </a:pPr>
            <a:endParaRPr lang="en-US" dirty="0"/>
          </a:p>
          <a:p>
            <a:pPr lvl="1"/>
            <a:endParaRPr lang="en-US" dirty="0"/>
          </a:p>
          <a:p>
            <a:pPr marL="0" lvl="1" indent="0">
              <a:buNone/>
            </a:pPr>
            <a:endParaRPr lang="en-US" dirty="0"/>
          </a:p>
        </p:txBody>
      </p:sp>
    </p:spTree>
    <p:extLst>
      <p:ext uri="{BB962C8B-B14F-4D97-AF65-F5344CB8AC3E}">
        <p14:creationId xmlns:p14="http://schemas.microsoft.com/office/powerpoint/2010/main" val="1836942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a:t>Thank you.</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err="1"/>
              <a:t>Yavor</a:t>
            </a:r>
            <a:r>
              <a:rPr lang="en-US" b="1" dirty="0"/>
              <a:t> Ivanov</a:t>
            </a:r>
          </a:p>
          <a:p>
            <a:pPr lvl="1"/>
            <a:r>
              <a:rPr lang="en-US" dirty="0" err="1"/>
              <a:t>yavor.Ivanov@sap.com</a:t>
            </a:r>
            <a:endParaRPr lang="en-US" dirty="0"/>
          </a:p>
          <a:p>
            <a:pPr lvl="1"/>
            <a:r>
              <a:rPr lang="en-US" dirty="0"/>
              <a:t>     @d3xter666         d3xter666</a:t>
            </a:r>
          </a:p>
          <a:p>
            <a:pPr lvl="1"/>
            <a:endParaRPr lang="en-US" b="1" dirty="0"/>
          </a:p>
          <a:p>
            <a:pPr lvl="1"/>
            <a:r>
              <a:rPr lang="en-US" b="1" dirty="0"/>
              <a:t>Petya Markova-</a:t>
            </a:r>
            <a:r>
              <a:rPr lang="en-US" b="1" dirty="0" err="1"/>
              <a:t>Bogdanova</a:t>
            </a:r>
            <a:endParaRPr lang="en-US" b="1" dirty="0"/>
          </a:p>
          <a:p>
            <a:pPr lvl="1"/>
            <a:r>
              <a:rPr lang="en-US" dirty="0" err="1"/>
              <a:t>petya.markova-bogdanova@sap.com</a:t>
            </a:r>
            <a:endParaRPr lang="en-US" dirty="0"/>
          </a:p>
        </p:txBody>
      </p:sp>
      <p:pic>
        <p:nvPicPr>
          <p:cNvPr id="5" name="Picture 4"/>
          <p:cNvPicPr>
            <a:picLocks noChangeAspect="1"/>
          </p:cNvPicPr>
          <p:nvPr/>
        </p:nvPicPr>
        <p:blipFill>
          <a:blip r:embed="rId3"/>
          <a:stretch>
            <a:fillRect/>
          </a:stretch>
        </p:blipFill>
        <p:spPr>
          <a:xfrm>
            <a:off x="5718587" y="2217109"/>
            <a:ext cx="6029396" cy="2343272"/>
          </a:xfrm>
          <a:prstGeom prst="rect">
            <a:avLst/>
          </a:prstGeom>
        </p:spPr>
      </p:pic>
      <p:pic>
        <p:nvPicPr>
          <p:cNvPr id="14" name="Graphic 13">
            <a:extLst>
              <a:ext uri="{FF2B5EF4-FFF2-40B4-BE49-F238E27FC236}">
                <a16:creationId xmlns:a16="http://schemas.microsoft.com/office/drawing/2014/main" id="{3A32D6B2-E933-944B-8492-89AF5109E6B8}"/>
              </a:ext>
            </a:extLst>
          </p:cNvPr>
          <p:cNvPicPr>
            <a:picLocks noChangeAspect="1"/>
          </p:cNvPicPr>
          <p:nvPr/>
        </p:nvPicPr>
        <p:blipFill>
          <a:blip r:embed="rId4">
            <a:extLst>
              <a:ext uri="{96DAC541-7B7A-43D3-8B79-37D633B846F1}">
                <asvg:svgBlip xmlns:asvg="http://schemas.microsoft.com/office/drawing/2016/SVG/main" r:embed="rId4"/>
              </a:ext>
            </a:extLst>
          </a:blip>
          <a:stretch>
            <a:fillRect/>
          </a:stretch>
        </p:blipFill>
        <p:spPr>
          <a:xfrm>
            <a:off x="504000" y="3807628"/>
            <a:ext cx="250602" cy="250602"/>
          </a:xfrm>
          <a:prstGeom prst="rect">
            <a:avLst/>
          </a:prstGeom>
        </p:spPr>
      </p:pic>
      <p:pic>
        <p:nvPicPr>
          <p:cNvPr id="16" name="Graphic 15">
            <a:extLst>
              <a:ext uri="{FF2B5EF4-FFF2-40B4-BE49-F238E27FC236}">
                <a16:creationId xmlns:a16="http://schemas.microsoft.com/office/drawing/2014/main" id="{36510613-63FD-7143-B55B-E8E2C6CCCB89}"/>
              </a:ext>
            </a:extLst>
          </p:cNvPr>
          <p:cNvPicPr>
            <a:picLocks noChangeAspect="1"/>
          </p:cNvPicPr>
          <p:nvPr/>
        </p:nvPicPr>
        <p:blipFill>
          <a:blip r:embed="rId4">
            <a:extLst>
              <a:ext uri="{96DAC541-7B7A-43D3-8B79-37D633B846F1}">
                <asvg:svgBlip xmlns:asvg="http://schemas.microsoft.com/office/drawing/2016/SVG/main" r:embed="rId4"/>
              </a:ext>
            </a:extLst>
          </a:blip>
          <a:stretch>
            <a:fillRect/>
          </a:stretch>
        </p:blipFill>
        <p:spPr>
          <a:xfrm>
            <a:off x="2095799" y="3807628"/>
            <a:ext cx="250602" cy="250602"/>
          </a:xfrm>
          <a:prstGeom prst="rect">
            <a:avLst/>
          </a:prstGeom>
        </p:spPr>
      </p:pic>
    </p:spTree>
    <p:extLst>
      <p:ext uri="{BB962C8B-B14F-4D97-AF65-F5344CB8AC3E}">
        <p14:creationId xmlns:p14="http://schemas.microsoft.com/office/powerpoint/2010/main" val="19413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646331"/>
          </a:xfrm>
        </p:spPr>
        <p:txBody>
          <a:bodyPr/>
          <a:lstStyle/>
          <a:p>
            <a:r>
              <a:rPr lang="en-US" dirty="0"/>
              <a:t>Our App</a:t>
            </a:r>
            <a:br>
              <a:rPr lang="en-US" dirty="0"/>
            </a:br>
            <a:endParaRPr lang="en-US" sz="1800" b="0" dirty="0"/>
          </a:p>
        </p:txBody>
      </p:sp>
      <p:pic>
        <p:nvPicPr>
          <p:cNvPr id="9" name="Picture 8">
            <a:extLst>
              <a:ext uri="{FF2B5EF4-FFF2-40B4-BE49-F238E27FC236}">
                <a16:creationId xmlns:a16="http://schemas.microsoft.com/office/drawing/2014/main" id="{ECA5294D-704E-C24A-B4D9-86FFA1737C0D}"/>
              </a:ext>
            </a:extLst>
          </p:cNvPr>
          <p:cNvPicPr>
            <a:picLocks noChangeAspect="1"/>
          </p:cNvPicPr>
          <p:nvPr/>
        </p:nvPicPr>
        <p:blipFill>
          <a:blip r:embed="rId2"/>
          <a:stretch>
            <a:fillRect/>
          </a:stretch>
        </p:blipFill>
        <p:spPr>
          <a:xfrm>
            <a:off x="1184294" y="827165"/>
            <a:ext cx="9517098" cy="6858000"/>
          </a:xfrm>
          <a:prstGeom prst="rect">
            <a:avLst/>
          </a:prstGeom>
        </p:spPr>
      </p:pic>
    </p:spTree>
    <p:extLst>
      <p:ext uri="{BB962C8B-B14F-4D97-AF65-F5344CB8AC3E}">
        <p14:creationId xmlns:p14="http://schemas.microsoft.com/office/powerpoint/2010/main" val="250367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15574" y="1620000"/>
            <a:ext cx="5582013" cy="4716000"/>
          </a:xfrm>
        </p:spPr>
        <p:txBody>
          <a:bodyPr/>
          <a:lstStyle/>
          <a:p>
            <a:pPr lvl="0"/>
            <a:r>
              <a:rPr lang="en-US" dirty="0"/>
              <a:t>Frontend</a:t>
            </a:r>
          </a:p>
          <a:p>
            <a:pPr lvl="1"/>
            <a:r>
              <a:rPr lang="en-US" dirty="0"/>
              <a:t>UI5</a:t>
            </a:r>
          </a:p>
          <a:p>
            <a:pPr lvl="1"/>
            <a:r>
              <a:rPr lang="en-US" dirty="0"/>
              <a:t>TypeScript</a:t>
            </a:r>
          </a:p>
          <a:p>
            <a:pPr lvl="1"/>
            <a:r>
              <a:rPr lang="en-US" dirty="0" err="1"/>
              <a:t>GraphQL</a:t>
            </a:r>
            <a:r>
              <a:rPr lang="en-US" dirty="0"/>
              <a:t> Client</a:t>
            </a:r>
          </a:p>
          <a:p>
            <a:pPr lvl="1"/>
            <a:r>
              <a:rPr lang="en-US" dirty="0"/>
              <a:t>PWA</a:t>
            </a:r>
          </a:p>
          <a:p>
            <a:pPr lvl="1"/>
            <a:endParaRPr lang="en-US" dirty="0"/>
          </a:p>
          <a:p>
            <a:pPr lvl="0"/>
            <a:r>
              <a:rPr lang="en-US" dirty="0"/>
              <a:t>Backend</a:t>
            </a:r>
          </a:p>
          <a:p>
            <a:pPr lvl="1"/>
            <a:r>
              <a:rPr lang="en-US" dirty="0"/>
              <a:t>Node</a:t>
            </a:r>
          </a:p>
          <a:p>
            <a:pPr lvl="1"/>
            <a:r>
              <a:rPr lang="en-US" dirty="0"/>
              <a:t>Express</a:t>
            </a:r>
          </a:p>
          <a:p>
            <a:pPr lvl="1"/>
            <a:r>
              <a:rPr lang="en-US" dirty="0"/>
              <a:t>MongoDB</a:t>
            </a:r>
          </a:p>
          <a:p>
            <a:pPr lvl="1"/>
            <a:r>
              <a:rPr lang="en-US" dirty="0" err="1"/>
              <a:t>GraphQL</a:t>
            </a:r>
            <a:r>
              <a:rPr lang="en-US" dirty="0"/>
              <a:t> Server</a:t>
            </a:r>
          </a:p>
        </p:txBody>
      </p:sp>
      <p:sp>
        <p:nvSpPr>
          <p:cNvPr id="4" name="Title 3"/>
          <p:cNvSpPr>
            <a:spLocks noGrp="1"/>
          </p:cNvSpPr>
          <p:nvPr>
            <p:ph type="title"/>
          </p:nvPr>
        </p:nvSpPr>
        <p:spPr>
          <a:xfrm>
            <a:off x="504001" y="504000"/>
            <a:ext cx="11186476" cy="646331"/>
          </a:xfrm>
        </p:spPr>
        <p:txBody>
          <a:bodyPr/>
          <a:lstStyle/>
          <a:p>
            <a:r>
              <a:rPr lang="en-US" dirty="0"/>
              <a:t>Agenda</a:t>
            </a:r>
            <a:br>
              <a:rPr lang="en-US" dirty="0"/>
            </a:br>
            <a:endParaRPr lang="en-US" sz="1800" b="0" dirty="0"/>
          </a:p>
        </p:txBody>
      </p:sp>
      <p:sp>
        <p:nvSpPr>
          <p:cNvPr id="5" name="Text Placeholder 10">
            <a:extLst>
              <a:ext uri="{FF2B5EF4-FFF2-40B4-BE49-F238E27FC236}">
                <a16:creationId xmlns:a16="http://schemas.microsoft.com/office/drawing/2014/main" id="{05B8DF12-0F24-7C4C-BC84-AD1B2F1F6850}"/>
              </a:ext>
            </a:extLst>
          </p:cNvPr>
          <p:cNvSpPr txBox="1">
            <a:spLocks/>
          </p:cNvSpPr>
          <p:nvPr/>
        </p:nvSpPr>
        <p:spPr bwMode="black">
          <a:xfrm>
            <a:off x="6097587" y="1620000"/>
            <a:ext cx="5582014" cy="4716000"/>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2000" dirty="0"/>
              <a:t>Steps</a:t>
            </a:r>
          </a:p>
          <a:p>
            <a:pPr marL="342900" lvl="1" indent="-342900">
              <a:buFont typeface="+mj-lt"/>
              <a:buAutoNum type="arabicPeriod"/>
            </a:pPr>
            <a:r>
              <a:rPr lang="en-US" dirty="0"/>
              <a:t>Bootstrap- initial project with dependencies.</a:t>
            </a:r>
          </a:p>
          <a:p>
            <a:pPr marL="342900" lvl="1" indent="-342900">
              <a:buFont typeface="+mj-lt"/>
              <a:buAutoNum type="arabicPeriod"/>
            </a:pPr>
            <a:r>
              <a:rPr lang="en-US" dirty="0"/>
              <a:t>Build a simple static server.</a:t>
            </a:r>
          </a:p>
          <a:p>
            <a:pPr marL="342900" lvl="1" indent="-342900">
              <a:buFont typeface="+mj-lt"/>
              <a:buAutoNum type="arabicPeriod"/>
            </a:pPr>
            <a:r>
              <a:rPr lang="en-US" dirty="0"/>
              <a:t>Frontend codding</a:t>
            </a:r>
            <a:endParaRPr lang="en-US" b="1" dirty="0"/>
          </a:p>
          <a:p>
            <a:pPr marL="342900" lvl="1" indent="-342900">
              <a:buFont typeface="+mj-lt"/>
              <a:buAutoNum type="arabicPeriod"/>
            </a:pPr>
            <a:r>
              <a:rPr lang="en-US" dirty="0"/>
              <a:t>Backend + </a:t>
            </a:r>
            <a:r>
              <a:rPr lang="en-US" dirty="0" err="1"/>
              <a:t>GraphQL</a:t>
            </a:r>
            <a:endParaRPr lang="en-US" dirty="0"/>
          </a:p>
          <a:p>
            <a:pPr marL="342900" lvl="1" indent="-342900">
              <a:buFont typeface="+mj-lt"/>
              <a:buAutoNum type="arabicPeriod"/>
            </a:pPr>
            <a:r>
              <a:rPr lang="en-US" dirty="0"/>
              <a:t>Build a self-containing UI5 app</a:t>
            </a:r>
          </a:p>
          <a:p>
            <a:pPr marL="342900" lvl="1" indent="-342900">
              <a:buFont typeface="+mj-lt"/>
              <a:buAutoNum type="arabicPeriod"/>
            </a:pPr>
            <a:r>
              <a:rPr lang="en-US" dirty="0"/>
              <a:t>UI5 as Progressive Web App</a:t>
            </a:r>
          </a:p>
          <a:p>
            <a:pPr marL="342900" lvl="1" indent="-342900">
              <a:buFont typeface="+mj-lt"/>
              <a:buAutoNum type="arabicPeriod"/>
            </a:pPr>
            <a:r>
              <a:rPr lang="en-US" dirty="0"/>
              <a:t>* Bonus</a:t>
            </a:r>
          </a:p>
        </p:txBody>
      </p:sp>
    </p:spTree>
    <p:extLst>
      <p:ext uri="{BB962C8B-B14F-4D97-AF65-F5344CB8AC3E}">
        <p14:creationId xmlns:p14="http://schemas.microsoft.com/office/powerpoint/2010/main" val="230961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646331"/>
          </a:xfrm>
        </p:spPr>
        <p:txBody>
          <a:bodyPr/>
          <a:lstStyle/>
          <a:p>
            <a:r>
              <a:rPr lang="en-US" dirty="0"/>
              <a:t>Session Structure</a:t>
            </a:r>
            <a:br>
              <a:rPr lang="en-US" dirty="0"/>
            </a:br>
            <a:endParaRPr lang="en-US" sz="1800" b="0" dirty="0"/>
          </a:p>
        </p:txBody>
      </p:sp>
      <p:pic>
        <p:nvPicPr>
          <p:cNvPr id="8" name="Picture 7">
            <a:extLst>
              <a:ext uri="{FF2B5EF4-FFF2-40B4-BE49-F238E27FC236}">
                <a16:creationId xmlns:a16="http://schemas.microsoft.com/office/drawing/2014/main" id="{93BEFF98-3B50-9A49-B2C2-DEF71DE8D621}"/>
              </a:ext>
            </a:extLst>
          </p:cNvPr>
          <p:cNvPicPr>
            <a:picLocks noChangeAspect="1"/>
          </p:cNvPicPr>
          <p:nvPr/>
        </p:nvPicPr>
        <p:blipFill>
          <a:blip r:embed="rId3"/>
          <a:stretch>
            <a:fillRect/>
          </a:stretch>
        </p:blipFill>
        <p:spPr>
          <a:xfrm>
            <a:off x="914051" y="1032693"/>
            <a:ext cx="10366375" cy="5825307"/>
          </a:xfrm>
          <a:prstGeom prst="rect">
            <a:avLst/>
          </a:prstGeom>
        </p:spPr>
      </p:pic>
    </p:spTree>
    <p:extLst>
      <p:ext uri="{BB962C8B-B14F-4D97-AF65-F5344CB8AC3E}">
        <p14:creationId xmlns:p14="http://schemas.microsoft.com/office/powerpoint/2010/main" val="217194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646331"/>
          </a:xfrm>
        </p:spPr>
        <p:txBody>
          <a:bodyPr/>
          <a:lstStyle/>
          <a:p>
            <a:r>
              <a:rPr lang="en-US" dirty="0"/>
              <a:t>Session Structure</a:t>
            </a:r>
            <a:br>
              <a:rPr lang="en-US" dirty="0"/>
            </a:br>
            <a:endParaRPr lang="en-US" sz="1800" b="0" dirty="0"/>
          </a:p>
        </p:txBody>
      </p:sp>
      <p:pic>
        <p:nvPicPr>
          <p:cNvPr id="3" name="Picture 2">
            <a:extLst>
              <a:ext uri="{FF2B5EF4-FFF2-40B4-BE49-F238E27FC236}">
                <a16:creationId xmlns:a16="http://schemas.microsoft.com/office/drawing/2014/main" id="{F4AFB076-B1B9-9D47-BFF3-A87B87426878}"/>
              </a:ext>
            </a:extLst>
          </p:cNvPr>
          <p:cNvPicPr>
            <a:picLocks noChangeAspect="1"/>
          </p:cNvPicPr>
          <p:nvPr/>
        </p:nvPicPr>
        <p:blipFill>
          <a:blip r:embed="rId2"/>
          <a:stretch>
            <a:fillRect/>
          </a:stretch>
        </p:blipFill>
        <p:spPr>
          <a:xfrm>
            <a:off x="921085" y="1150331"/>
            <a:ext cx="10352307" cy="5632873"/>
          </a:xfrm>
          <a:prstGeom prst="rect">
            <a:avLst/>
          </a:prstGeom>
        </p:spPr>
      </p:pic>
    </p:spTree>
    <p:extLst>
      <p:ext uri="{BB962C8B-B14F-4D97-AF65-F5344CB8AC3E}">
        <p14:creationId xmlns:p14="http://schemas.microsoft.com/office/powerpoint/2010/main" val="222111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646331"/>
          </a:xfrm>
        </p:spPr>
        <p:txBody>
          <a:bodyPr/>
          <a:lstStyle/>
          <a:p>
            <a:r>
              <a:rPr lang="en-US" dirty="0"/>
              <a:t>Session Structure</a:t>
            </a:r>
            <a:br>
              <a:rPr lang="en-US" dirty="0"/>
            </a:br>
            <a:endParaRPr lang="en-US" sz="1800" b="0" dirty="0"/>
          </a:p>
        </p:txBody>
      </p:sp>
      <p:pic>
        <p:nvPicPr>
          <p:cNvPr id="3" name="Picture 2">
            <a:extLst>
              <a:ext uri="{FF2B5EF4-FFF2-40B4-BE49-F238E27FC236}">
                <a16:creationId xmlns:a16="http://schemas.microsoft.com/office/drawing/2014/main" id="{F8A11508-E995-CF40-A178-2736819830E6}"/>
              </a:ext>
            </a:extLst>
          </p:cNvPr>
          <p:cNvPicPr>
            <a:picLocks noChangeAspect="1"/>
          </p:cNvPicPr>
          <p:nvPr/>
        </p:nvPicPr>
        <p:blipFill>
          <a:blip r:embed="rId2"/>
          <a:stretch>
            <a:fillRect/>
          </a:stretch>
        </p:blipFill>
        <p:spPr>
          <a:xfrm>
            <a:off x="-349" y="1406746"/>
            <a:ext cx="12195175" cy="4044507"/>
          </a:xfrm>
          <a:prstGeom prst="rect">
            <a:avLst/>
          </a:prstGeom>
        </p:spPr>
      </p:pic>
    </p:spTree>
    <p:extLst>
      <p:ext uri="{BB962C8B-B14F-4D97-AF65-F5344CB8AC3E}">
        <p14:creationId xmlns:p14="http://schemas.microsoft.com/office/powerpoint/2010/main" val="151304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646331"/>
          </a:xfrm>
        </p:spPr>
        <p:txBody>
          <a:bodyPr/>
          <a:lstStyle/>
          <a:p>
            <a:r>
              <a:rPr lang="en-US" dirty="0"/>
              <a:t>Session Structure</a:t>
            </a:r>
            <a:br>
              <a:rPr lang="en-US" dirty="0"/>
            </a:br>
            <a:endParaRPr lang="en-US" sz="1800" b="0" dirty="0"/>
          </a:p>
        </p:txBody>
      </p:sp>
      <p:pic>
        <p:nvPicPr>
          <p:cNvPr id="6" name="Picture 5">
            <a:extLst>
              <a:ext uri="{FF2B5EF4-FFF2-40B4-BE49-F238E27FC236}">
                <a16:creationId xmlns:a16="http://schemas.microsoft.com/office/drawing/2014/main" id="{D765716C-44B7-3043-BE93-5732217BD1C5}"/>
              </a:ext>
            </a:extLst>
          </p:cNvPr>
          <p:cNvPicPr>
            <a:picLocks noChangeAspect="1"/>
          </p:cNvPicPr>
          <p:nvPr/>
        </p:nvPicPr>
        <p:blipFill>
          <a:blip r:embed="rId2"/>
          <a:stretch>
            <a:fillRect/>
          </a:stretch>
        </p:blipFill>
        <p:spPr>
          <a:xfrm>
            <a:off x="0" y="2283429"/>
            <a:ext cx="12195175" cy="2291141"/>
          </a:xfrm>
          <a:prstGeom prst="rect">
            <a:avLst/>
          </a:prstGeom>
        </p:spPr>
      </p:pic>
    </p:spTree>
    <p:extLst>
      <p:ext uri="{BB962C8B-B14F-4D97-AF65-F5344CB8AC3E}">
        <p14:creationId xmlns:p14="http://schemas.microsoft.com/office/powerpoint/2010/main" val="269028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dirty="0"/>
              <a:t>Let’s </a:t>
            </a:r>
            <a:r>
              <a:rPr lang="en-US" dirty="0">
                <a:solidFill>
                  <a:schemeClr val="accent1"/>
                </a:solidFill>
              </a:rPr>
              <a:t>Code</a:t>
            </a:r>
          </a:p>
        </p:txBody>
      </p:sp>
    </p:spTree>
    <p:extLst>
      <p:ext uri="{BB962C8B-B14F-4D97-AF65-F5344CB8AC3E}">
        <p14:creationId xmlns:p14="http://schemas.microsoft.com/office/powerpoint/2010/main" val="409447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TypeScript</a:t>
            </a:r>
            <a:endParaRPr lang="en-US" sz="1800" b="0" dirty="0"/>
          </a:p>
        </p:txBody>
      </p:sp>
      <p:pic>
        <p:nvPicPr>
          <p:cNvPr id="3" name="Picture 2">
            <a:extLst>
              <a:ext uri="{FF2B5EF4-FFF2-40B4-BE49-F238E27FC236}">
                <a16:creationId xmlns:a16="http://schemas.microsoft.com/office/drawing/2014/main" id="{EAE25F78-6294-F44C-B14C-D104AD17FCF0}"/>
              </a:ext>
            </a:extLst>
          </p:cNvPr>
          <p:cNvPicPr>
            <a:picLocks noChangeAspect="1"/>
          </p:cNvPicPr>
          <p:nvPr/>
        </p:nvPicPr>
        <p:blipFill>
          <a:blip r:embed="rId2"/>
          <a:stretch>
            <a:fillRect/>
          </a:stretch>
        </p:blipFill>
        <p:spPr>
          <a:xfrm>
            <a:off x="1899889" y="1879600"/>
            <a:ext cx="8394700" cy="3098800"/>
          </a:xfrm>
          <a:prstGeom prst="rect">
            <a:avLst/>
          </a:prstGeom>
        </p:spPr>
      </p:pic>
    </p:spTree>
    <p:extLst>
      <p:ext uri="{BB962C8B-B14F-4D97-AF65-F5344CB8AC3E}">
        <p14:creationId xmlns:p14="http://schemas.microsoft.com/office/powerpoint/2010/main" val="2524951847"/>
      </p:ext>
    </p:extLst>
  </p:cSld>
  <p:clrMapOvr>
    <a:masterClrMapping/>
  </p:clrMapOvr>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50EE29CC-DD2E-4439-A145-C804F83C5388}" vid="{B3D1D71E-CB70-4A8E-B5EE-4E78B1EFD5F1}"/>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31C2608C027D4C9CCB72E0D39228BB" ma:contentTypeVersion="2" ma:contentTypeDescription="Create a new document." ma:contentTypeScope="" ma:versionID="fce8bd586bcdb5d0f6a300175c72fa5e">
  <xsd:schema xmlns:xsd="http://www.w3.org/2001/XMLSchema" xmlns:xs="http://www.w3.org/2001/XMLSchema" xmlns:p="http://schemas.microsoft.com/office/2006/metadata/properties" xmlns:ns2="2d3d17f9-0dc7-42f3-8932-8eae37b95599" targetNamespace="http://schemas.microsoft.com/office/2006/metadata/properties" ma:root="true" ma:fieldsID="c1cd4aee4f29687a989812f9cadd6e11" ns2:_="">
    <xsd:import namespace="2d3d17f9-0dc7-42f3-8932-8eae37b9559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3d17f9-0dc7-42f3-8932-8eae37b955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C704F8-E492-4D0C-B57C-F66B10524C56}">
  <ds:schemaRefs>
    <ds:schemaRef ds:uri="http://schemas.microsoft.com/sharepoint/v3/contenttype/forms"/>
  </ds:schemaRefs>
</ds:datastoreItem>
</file>

<file path=customXml/itemProps2.xml><?xml version="1.0" encoding="utf-8"?>
<ds:datastoreItem xmlns:ds="http://schemas.openxmlformats.org/officeDocument/2006/customXml" ds:itemID="{925AB6CC-A21A-4287-BCB6-9342910F03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3d17f9-0dc7-42f3-8932-8eae37b955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AA3C33-C817-4C29-B68E-48FE50772B54}">
  <ds:schemaRefs>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http://purl.org/dc/dcmitype/"/>
    <ds:schemaRef ds:uri="http://purl.org/dc/elements/1.1/"/>
    <ds:schemaRef ds:uri="2d3d17f9-0dc7-42f3-8932-8eae37b9559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SAP_2018_16x9_Black</Template>
  <TotalTime>163</TotalTime>
  <Words>309</Words>
  <Application>Microsoft Macintosh PowerPoint</Application>
  <PresentationFormat>Custom</PresentationFormat>
  <Paragraphs>77</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Courier New</vt:lpstr>
      <vt:lpstr>Symbol</vt:lpstr>
      <vt:lpstr>Wingdings</vt:lpstr>
      <vt:lpstr>Wingdings</vt:lpstr>
      <vt:lpstr>SAP 2018 16x9 black</vt:lpstr>
      <vt:lpstr>“MEAN Stack” .replace(“A”, “OpenUI5”) </vt:lpstr>
      <vt:lpstr>Our App </vt:lpstr>
      <vt:lpstr>Agenda </vt:lpstr>
      <vt:lpstr>Session Structure </vt:lpstr>
      <vt:lpstr>Session Structure </vt:lpstr>
      <vt:lpstr>Session Structure </vt:lpstr>
      <vt:lpstr>Session Structure </vt:lpstr>
      <vt:lpstr>Let’s Code</vt:lpstr>
      <vt:lpstr>TypeScript</vt:lpstr>
      <vt:lpstr>GraphQL</vt:lpstr>
      <vt:lpstr>PWA</vt:lpstr>
      <vt:lpstr>Resources </vt:lpstr>
      <vt:lpstr>Thank you.</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2018/16:9/black</cp:keywords>
  <cp:lastModifiedBy>Ivanov, Yavor</cp:lastModifiedBy>
  <cp:revision>35</cp:revision>
  <dcterms:created xsi:type="dcterms:W3CDTF">2018-05-14T15:14:40Z</dcterms:created>
  <dcterms:modified xsi:type="dcterms:W3CDTF">2019-06-24T13:31:01Z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0x010100DE31C2608C027D4C9CCB72E0D39228BB</vt:lpwstr>
  </property>
  <property fmtid="{D5CDD505-2E9C-101B-9397-08002B2CF9AE}" pid="9" name="AuthorIds_UIVersion_512">
    <vt:lpwstr>12</vt:lpwstr>
  </property>
</Properties>
</file>