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1"/>
  </p:notesMasterIdLst>
  <p:handoutMasterIdLst>
    <p:handoutMasterId r:id="rId12"/>
  </p:handoutMasterIdLst>
  <p:sldIdLst>
    <p:sldId id="434" r:id="rId5"/>
    <p:sldId id="444" r:id="rId6"/>
    <p:sldId id="440" r:id="rId7"/>
    <p:sldId id="443" r:id="rId8"/>
    <p:sldId id="442" r:id="rId9"/>
    <p:sldId id="413" r:id="rId10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D238B-6374-6943-83D5-BAEDCC5B3E2B}" v="84" dt="2019-05-25T11:11:42.65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72585"/>
  </p:normalViewPr>
  <p:slideViewPr>
    <p:cSldViewPr snapToGrid="0">
      <p:cViewPr varScale="1">
        <p:scale>
          <a:sx n="91" d="100"/>
          <a:sy n="91" d="100"/>
        </p:scale>
        <p:origin x="1912" y="176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, Yavor" userId="8262f0c6-1860-4ef5-9765-d11e12f63c67" providerId="ADAL" clId="{C1D3C3D0-2F96-BC40-A311-3DBE91BA457E}"/>
    <pc:docChg chg="undo custSel addSld delSld modSld sldOrd">
      <pc:chgData name="Ivanov, Yavor" userId="8262f0c6-1860-4ef5-9765-d11e12f63c67" providerId="ADAL" clId="{C1D3C3D0-2F96-BC40-A311-3DBE91BA457E}" dt="2019-05-20T18:41:16.717" v="1575" actId="1076"/>
      <pc:docMkLst>
        <pc:docMk/>
      </pc:docMkLst>
      <pc:sldChg chg="addSp delSp modSp">
        <pc:chgData name="Ivanov, Yavor" userId="8262f0c6-1860-4ef5-9765-d11e12f63c67" providerId="ADAL" clId="{C1D3C3D0-2F96-BC40-A311-3DBE91BA457E}" dt="2019-05-13T18:57:46.186" v="615" actId="20577"/>
        <pc:sldMkLst>
          <pc:docMk/>
          <pc:sldMk cId="1881851238" sldId="413"/>
        </pc:sldMkLst>
        <pc:spChg chg="mod">
          <ac:chgData name="Ivanov, Yavor" userId="8262f0c6-1860-4ef5-9765-d11e12f63c67" providerId="ADAL" clId="{C1D3C3D0-2F96-BC40-A311-3DBE91BA457E}" dt="2019-05-13T18:57:46.186" v="615" actId="20577"/>
          <ac:spMkLst>
            <pc:docMk/>
            <pc:sldMk cId="1881851238" sldId="413"/>
            <ac:spMk id="3" creationId="{00000000-0000-0000-0000-000000000000}"/>
          </ac:spMkLst>
        </pc:sp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6" creationId="{FCCD1272-3A55-2147-BC09-5DA34C72FA44}"/>
          </ac:picMkLst>
        </pc:pic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8" creationId="{7C5036B7-B017-D245-BD29-F5605DEFA4EA}"/>
          </ac:picMkLst>
        </pc:picChg>
        <pc:picChg chg="add del mod">
          <ac:chgData name="Ivanov, Yavor" userId="8262f0c6-1860-4ef5-9765-d11e12f63c67" providerId="ADAL" clId="{C1D3C3D0-2F96-BC40-A311-3DBE91BA457E}" dt="2019-05-13T18:43:54.837" v="490" actId="478"/>
          <ac:picMkLst>
            <pc:docMk/>
            <pc:sldMk cId="1881851238" sldId="413"/>
            <ac:picMk id="10" creationId="{6C9755CD-E8A1-214B-AA2B-8CFB72FAF021}"/>
          </ac:picMkLst>
        </pc:picChg>
        <pc:picChg chg="add del mod">
          <ac:chgData name="Ivanov, Yavor" userId="8262f0c6-1860-4ef5-9765-d11e12f63c67" providerId="ADAL" clId="{C1D3C3D0-2F96-BC40-A311-3DBE91BA457E}" dt="2019-05-13T18:44:55.210" v="492" actId="478"/>
          <ac:picMkLst>
            <pc:docMk/>
            <pc:sldMk cId="1881851238" sldId="413"/>
            <ac:picMk id="12" creationId="{8FAACB8A-506B-7F43-A828-A97BFDE624C8}"/>
          </ac:picMkLst>
        </pc:picChg>
        <pc:picChg chg="add mod">
          <ac:chgData name="Ivanov, Yavor" userId="8262f0c6-1860-4ef5-9765-d11e12f63c67" providerId="ADAL" clId="{C1D3C3D0-2F96-BC40-A311-3DBE91BA457E}" dt="2019-05-13T18:48:11.595" v="524" actId="14100"/>
          <ac:picMkLst>
            <pc:docMk/>
            <pc:sldMk cId="1881851238" sldId="413"/>
            <ac:picMk id="14" creationId="{3A32D6B2-E933-944B-8492-89AF5109E6B8}"/>
          </ac:picMkLst>
        </pc:picChg>
        <pc:picChg chg="add mod">
          <ac:chgData name="Ivanov, Yavor" userId="8262f0c6-1860-4ef5-9765-d11e12f63c67" providerId="ADAL" clId="{C1D3C3D0-2F96-BC40-A311-3DBE91BA457E}" dt="2019-05-13T18:54:34.289" v="552" actId="1076"/>
          <ac:picMkLst>
            <pc:docMk/>
            <pc:sldMk cId="1881851238" sldId="413"/>
            <ac:picMk id="16" creationId="{36510613-63FD-7143-B55B-E8E2C6CCCB89}"/>
          </ac:picMkLst>
        </pc:picChg>
        <pc:picChg chg="add mod">
          <ac:chgData name="Ivanov, Yavor" userId="8262f0c6-1860-4ef5-9765-d11e12f63c67" providerId="ADAL" clId="{C1D3C3D0-2F96-BC40-A311-3DBE91BA457E}" dt="2019-05-13T18:55:32.843" v="577" actId="1076"/>
          <ac:picMkLst>
            <pc:docMk/>
            <pc:sldMk cId="1881851238" sldId="413"/>
            <ac:picMk id="17" creationId="{390F63EB-0ABA-854F-A9DB-33207F201E51}"/>
          </ac:picMkLst>
        </pc:picChg>
        <pc:picChg chg="add mod">
          <ac:chgData name="Ivanov, Yavor" userId="8262f0c6-1860-4ef5-9765-d11e12f63c67" providerId="ADAL" clId="{C1D3C3D0-2F96-BC40-A311-3DBE91BA457E}" dt="2019-05-13T18:57:43.611" v="614" actId="1076"/>
          <ac:picMkLst>
            <pc:docMk/>
            <pc:sldMk cId="1881851238" sldId="413"/>
            <ac:picMk id="18" creationId="{161FE127-7DEF-9C4B-9968-B036A986D896}"/>
          </ac:picMkLst>
        </pc:picChg>
        <pc:picChg chg="add mod">
          <ac:chgData name="Ivanov, Yavor" userId="8262f0c6-1860-4ef5-9765-d11e12f63c67" providerId="ADAL" clId="{C1D3C3D0-2F96-BC40-A311-3DBE91BA457E}" dt="2019-05-13T18:55:55.064" v="585" actId="1076"/>
          <ac:picMkLst>
            <pc:docMk/>
            <pc:sldMk cId="1881851238" sldId="413"/>
            <ac:picMk id="19" creationId="{62324A2F-F109-6740-920F-64AFFBDB50E5}"/>
          </ac:picMkLst>
        </pc:picChg>
        <pc:picChg chg="add mod">
          <ac:chgData name="Ivanov, Yavor" userId="8262f0c6-1860-4ef5-9765-d11e12f63c67" providerId="ADAL" clId="{C1D3C3D0-2F96-BC40-A311-3DBE91BA457E}" dt="2019-05-13T18:57:28.358" v="602" actId="1076"/>
          <ac:picMkLst>
            <pc:docMk/>
            <pc:sldMk cId="1881851238" sldId="413"/>
            <ac:picMk id="20" creationId="{74B5CA84-3311-E744-90C4-1C1F521A90FF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1" creationId="{ADADF506-8CC1-B243-AFBC-5DB46F63E0D7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2" creationId="{7C86AA22-97CA-964C-8E84-2794CFB6B4FA}"/>
          </ac:picMkLst>
        </pc:picChg>
      </pc:sldChg>
      <pc:sldChg chg="modSp modTransition">
        <pc:chgData name="Ivanov, Yavor" userId="8262f0c6-1860-4ef5-9765-d11e12f63c67" providerId="ADAL" clId="{C1D3C3D0-2F96-BC40-A311-3DBE91BA457E}" dt="2019-05-20T18:02:47.201" v="802" actId="20577"/>
        <pc:sldMkLst>
          <pc:docMk/>
          <pc:sldMk cId="799205039" sldId="416"/>
        </pc:sldMkLst>
        <pc:spChg chg="mod">
          <ac:chgData name="Ivanov, Yavor" userId="8262f0c6-1860-4ef5-9765-d11e12f63c67" providerId="ADAL" clId="{C1D3C3D0-2F96-BC40-A311-3DBE91BA457E}" dt="2019-05-20T18:02:47.201" v="802" actId="20577"/>
          <ac:spMkLst>
            <pc:docMk/>
            <pc:sldMk cId="799205039" sldId="416"/>
            <ac:spMk id="2" creationId="{00000000-0000-0000-0000-000000000000}"/>
          </ac:spMkLst>
        </pc:spChg>
      </pc:sldChg>
      <pc:sldChg chg="modSp modNotesTx">
        <pc:chgData name="Ivanov, Yavor" userId="8262f0c6-1860-4ef5-9765-d11e12f63c67" providerId="ADAL" clId="{C1D3C3D0-2F96-BC40-A311-3DBE91BA457E}" dt="2019-05-20T18:01:34.023" v="766" actId="20577"/>
        <pc:sldMkLst>
          <pc:docMk/>
          <pc:sldMk cId="1786748081" sldId="434"/>
        </pc:sldMkLst>
        <pc:spChg chg="mod">
          <ac:chgData name="Ivanov, Yavor" userId="8262f0c6-1860-4ef5-9765-d11e12f63c67" providerId="ADAL" clId="{C1D3C3D0-2F96-BC40-A311-3DBE91BA457E}" dt="2019-05-13T17:58:57.422" v="12" actId="20577"/>
          <ac:spMkLst>
            <pc:docMk/>
            <pc:sldMk cId="1786748081" sldId="43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08:40:07.208" v="763"/>
          <ac:spMkLst>
            <pc:docMk/>
            <pc:sldMk cId="1786748081" sldId="434"/>
            <ac:spMk id="16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2:48.526" v="121" actId="6549"/>
        <pc:sldMkLst>
          <pc:docMk/>
          <pc:sldMk cId="1935237163" sldId="437"/>
        </pc:sldMkLst>
        <pc:spChg chg="mod">
          <ac:chgData name="Ivanov, Yavor" userId="8262f0c6-1860-4ef5-9765-d11e12f63c67" providerId="ADAL" clId="{C1D3C3D0-2F96-BC40-A311-3DBE91BA457E}" dt="2019-05-13T18:02:48.526" v="121" actId="6549"/>
          <ac:spMkLst>
            <pc:docMk/>
            <pc:sldMk cId="1935237163" sldId="437"/>
            <ac:spMk id="2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4:07.993" v="140" actId="20577"/>
        <pc:sldMkLst>
          <pc:docMk/>
          <pc:sldMk cId="677914617" sldId="438"/>
        </pc:sldMkLst>
        <pc:spChg chg="mod">
          <ac:chgData name="Ivanov, Yavor" userId="8262f0c6-1860-4ef5-9765-d11e12f63c67" providerId="ADAL" clId="{C1D3C3D0-2F96-BC40-A311-3DBE91BA457E}" dt="2019-05-13T18:04:07.993" v="140" actId="20577"/>
          <ac:spMkLst>
            <pc:docMk/>
            <pc:sldMk cId="677914617" sldId="438"/>
            <ac:spMk id="2" creationId="{00000000-0000-0000-0000-000000000000}"/>
          </ac:spMkLst>
        </pc:spChg>
      </pc:sldChg>
      <pc:sldChg chg="add">
        <pc:chgData name="Ivanov, Yavor" userId="8262f0c6-1860-4ef5-9765-d11e12f63c67" providerId="ADAL" clId="{C1D3C3D0-2F96-BC40-A311-3DBE91BA457E}" dt="2019-05-13T18:04:18.217" v="141"/>
        <pc:sldMkLst>
          <pc:docMk/>
          <pc:sldMk cId="662703932" sldId="440"/>
        </pc:sldMkLst>
      </pc:sldChg>
      <pc:sldChg chg="modSp add">
        <pc:chgData name="Ivanov, Yavor" userId="8262f0c6-1860-4ef5-9765-d11e12f63c67" providerId="ADAL" clId="{C1D3C3D0-2F96-BC40-A311-3DBE91BA457E}" dt="2019-05-20T18:05:23.837" v="847"/>
        <pc:sldMkLst>
          <pc:docMk/>
          <pc:sldMk cId="3549451878" sldId="460"/>
        </pc:sldMkLst>
        <pc:spChg chg="mod">
          <ac:chgData name="Ivanov, Yavor" userId="8262f0c6-1860-4ef5-9765-d11e12f63c67" providerId="ADAL" clId="{C1D3C3D0-2F96-BC40-A311-3DBE91BA457E}" dt="2019-05-20T18:05:23.837" v="847"/>
          <ac:spMkLst>
            <pc:docMk/>
            <pc:sldMk cId="3549451878" sldId="460"/>
            <ac:spMk id="2" creationId="{00000000-0000-0000-0000-000000000000}"/>
          </ac:spMkLst>
        </pc:spChg>
      </pc:sldChg>
      <pc:sldChg chg="add modTransition">
        <pc:chgData name="Ivanov, Yavor" userId="8262f0c6-1860-4ef5-9765-d11e12f63c67" providerId="ADAL" clId="{C1D3C3D0-2F96-BC40-A311-3DBE91BA457E}" dt="2019-05-20T18:21:28.750" v="1340"/>
        <pc:sldMkLst>
          <pc:docMk/>
          <pc:sldMk cId="2157524912" sldId="462"/>
        </pc:sldMkLst>
      </pc:sldChg>
      <pc:sldChg chg="addSp modSp add ord modTransition modNotesTx">
        <pc:chgData name="Ivanov, Yavor" userId="8262f0c6-1860-4ef5-9765-d11e12f63c67" providerId="ADAL" clId="{C1D3C3D0-2F96-BC40-A311-3DBE91BA457E}" dt="2019-05-20T18:07:01.273" v="858" actId="20577"/>
        <pc:sldMkLst>
          <pc:docMk/>
          <pc:sldMk cId="1363018493" sldId="463"/>
        </pc:sldMkLst>
        <pc:spChg chg="add">
          <ac:chgData name="Ivanov, Yavor" userId="8262f0c6-1860-4ef5-9765-d11e12f63c67" providerId="ADAL" clId="{C1D3C3D0-2F96-BC40-A311-3DBE91BA457E}" dt="2019-05-20T18:06:19.202" v="853"/>
          <ac:spMkLst>
            <pc:docMk/>
            <pc:sldMk cId="1363018493" sldId="463"/>
            <ac:spMk id="2" creationId="{7FC28ADC-5A06-A445-91F5-5819F3F3F4DC}"/>
          </ac:spMkLst>
        </pc:spChg>
        <pc:spChg chg="mod">
          <ac:chgData name="Ivanov, Yavor" userId="8262f0c6-1860-4ef5-9765-d11e12f63c67" providerId="ADAL" clId="{C1D3C3D0-2F96-BC40-A311-3DBE91BA457E}" dt="2019-05-20T18:06:13.103" v="852" actId="20577"/>
          <ac:spMkLst>
            <pc:docMk/>
            <pc:sldMk cId="1363018493" sldId="463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6:09.377" v="851" actId="20577"/>
          <ac:spMkLst>
            <pc:docMk/>
            <pc:sldMk cId="1363018493" sldId="463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06:30.348" v="856" actId="1076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add modNotesTx">
        <pc:chgData name="Ivanov, Yavor" userId="8262f0c6-1860-4ef5-9765-d11e12f63c67" providerId="ADAL" clId="{C1D3C3D0-2F96-BC40-A311-3DBE91BA457E}" dt="2019-05-20T18:08:28.949" v="879" actId="20577"/>
        <pc:sldMkLst>
          <pc:docMk/>
          <pc:sldMk cId="3568799564" sldId="464"/>
        </pc:sldMkLst>
        <pc:spChg chg="add 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3" creationId="{2E8859D2-9E0F-E040-B6B6-A8D1F4C4C101}"/>
          </ac:spMkLst>
        </pc:spChg>
        <pc:spChg chg="mod">
          <ac:chgData name="Ivanov, Yavor" userId="8262f0c6-1860-4ef5-9765-d11e12f63c67" providerId="ADAL" clId="{C1D3C3D0-2F96-BC40-A311-3DBE91BA457E}" dt="2019-05-20T18:07:43.541" v="870" actId="20577"/>
          <ac:spMkLst>
            <pc:docMk/>
            <pc:sldMk cId="3568799564" sldId="46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7:47.010" v="871" actId="478"/>
          <ac:picMkLst>
            <pc:docMk/>
            <pc:sldMk cId="3568799564" sldId="464"/>
            <ac:picMk id="3073" creationId="{BE42B698-C86B-C747-A1DA-8CFD34D4872A}"/>
          </ac:picMkLst>
        </pc:picChg>
        <pc:picChg chg="add mod">
          <ac:chgData name="Ivanov, Yavor" userId="8262f0c6-1860-4ef5-9765-d11e12f63c67" providerId="ADAL" clId="{C1D3C3D0-2F96-BC40-A311-3DBE91BA457E}" dt="2019-05-20T18:08:14.926" v="877" actId="1076"/>
          <ac:picMkLst>
            <pc:docMk/>
            <pc:sldMk cId="3568799564" sldId="464"/>
            <ac:picMk id="4097" creationId="{4290CB15-676C-DF41-851B-528C6CDBDE98}"/>
          </ac:picMkLst>
        </pc:picChg>
      </pc:sldChg>
      <pc:sldChg chg="delSp modSp add modNotesTx">
        <pc:chgData name="Ivanov, Yavor" userId="8262f0c6-1860-4ef5-9765-d11e12f63c67" providerId="ADAL" clId="{C1D3C3D0-2F96-BC40-A311-3DBE91BA457E}" dt="2019-05-20T18:09:27.641" v="923" actId="20577"/>
        <pc:sldMkLst>
          <pc:docMk/>
          <pc:sldMk cId="971222907" sldId="465"/>
        </pc:sldMkLst>
        <pc:spChg chg="mod">
          <ac:chgData name="Ivanov, Yavor" userId="8262f0c6-1860-4ef5-9765-d11e12f63c67" providerId="ADAL" clId="{C1D3C3D0-2F96-BC40-A311-3DBE91BA457E}" dt="2019-05-20T18:09:09.724" v="882"/>
          <ac:spMkLst>
            <pc:docMk/>
            <pc:sldMk cId="971222907" sldId="465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9:27.641" v="923" actId="20577"/>
          <ac:spMkLst>
            <pc:docMk/>
            <pc:sldMk cId="971222907" sldId="465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9:15.775" v="884" actId="478"/>
          <ac:picMkLst>
            <pc:docMk/>
            <pc:sldMk cId="971222907" sldId="465"/>
            <ac:picMk id="4097" creationId="{4290CB15-676C-DF41-851B-528C6CDBDE98}"/>
          </ac:picMkLst>
        </pc:picChg>
      </pc:sldChg>
      <pc:sldChg chg="modSp add ord">
        <pc:chgData name="Ivanov, Yavor" userId="8262f0c6-1860-4ef5-9765-d11e12f63c67" providerId="ADAL" clId="{C1D3C3D0-2F96-BC40-A311-3DBE91BA457E}" dt="2019-05-20T18:12:04.326" v="965" actId="20577"/>
        <pc:sldMkLst>
          <pc:docMk/>
          <pc:sldMk cId="209032932" sldId="468"/>
        </pc:sldMkLst>
        <pc:spChg chg="mod">
          <ac:chgData name="Ivanov, Yavor" userId="8262f0c6-1860-4ef5-9765-d11e12f63c67" providerId="ADAL" clId="{C1D3C3D0-2F96-BC40-A311-3DBE91BA457E}" dt="2019-05-20T18:12:04.326" v="965" actId="20577"/>
          <ac:spMkLst>
            <pc:docMk/>
            <pc:sldMk cId="209032932" sldId="468"/>
            <ac:spMk id="2" creationId="{00000000-0000-0000-0000-000000000000}"/>
          </ac:spMkLst>
        </pc:spChg>
      </pc:sldChg>
      <pc:sldChg chg="addSp delSp modSp add ord">
        <pc:chgData name="Ivanov, Yavor" userId="8262f0c6-1860-4ef5-9765-d11e12f63c67" providerId="ADAL" clId="{C1D3C3D0-2F96-BC40-A311-3DBE91BA457E}" dt="2019-05-20T18:34:41.566" v="1558"/>
        <pc:sldMkLst>
          <pc:docMk/>
          <pc:sldMk cId="3146094754" sldId="469"/>
        </pc:sldMkLst>
        <pc:spChg chg="mod">
          <ac:chgData name="Ivanov, Yavor" userId="8262f0c6-1860-4ef5-9765-d11e12f63c67" providerId="ADAL" clId="{C1D3C3D0-2F96-BC40-A311-3DBE91BA457E}" dt="2019-05-20T18:12:24.047" v="969"/>
          <ac:spMkLst>
            <pc:docMk/>
            <pc:sldMk cId="3146094754" sldId="469"/>
            <ac:spMk id="4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12:47.088" v="972" actId="1076"/>
          <ac:spMkLst>
            <pc:docMk/>
            <pc:sldMk cId="3146094754" sldId="469"/>
            <ac:spMk id="5" creationId="{A020857A-C6FA-7245-A5B1-F522B9861EC5}"/>
          </ac:spMkLst>
        </pc:spChg>
        <pc:spChg chg="mod">
          <ac:chgData name="Ivanov, Yavor" userId="8262f0c6-1860-4ef5-9765-d11e12f63c67" providerId="ADAL" clId="{C1D3C3D0-2F96-BC40-A311-3DBE91BA457E}" dt="2019-05-20T18:13:57.160" v="1064" actId="20577"/>
          <ac:spMkLst>
            <pc:docMk/>
            <pc:sldMk cId="3146094754" sldId="469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4:35.968" v="1557" actId="166"/>
          <ac:picMkLst>
            <pc:docMk/>
            <pc:sldMk cId="3146094754" sldId="469"/>
            <ac:picMk id="8" creationId="{02237076-9961-8C40-AAE4-398DDC565677}"/>
          </ac:picMkLst>
        </pc:picChg>
        <pc:picChg chg="add">
          <ac:chgData name="Ivanov, Yavor" userId="8262f0c6-1860-4ef5-9765-d11e12f63c67" providerId="ADAL" clId="{C1D3C3D0-2F96-BC40-A311-3DBE91BA457E}" dt="2019-05-20T18:34:30.389" v="1556"/>
          <ac:picMkLst>
            <pc:docMk/>
            <pc:sldMk cId="3146094754" sldId="469"/>
            <ac:picMk id="9" creationId="{D5DA7972-F52E-DD48-B3CE-DD839586F084}"/>
          </ac:picMkLst>
        </pc:picChg>
        <pc:picChg chg="add">
          <ac:chgData name="Ivanov, Yavor" userId="8262f0c6-1860-4ef5-9765-d11e12f63c67" providerId="ADAL" clId="{C1D3C3D0-2F96-BC40-A311-3DBE91BA457E}" dt="2019-05-20T18:34:41.566" v="1558"/>
          <ac:picMkLst>
            <pc:docMk/>
            <pc:sldMk cId="3146094754" sldId="469"/>
            <ac:picMk id="10" creationId="{E90315B1-B16D-A84C-A71E-2CEC889FD9A2}"/>
          </ac:picMkLst>
        </pc:picChg>
        <pc:picChg chg="add del mod">
          <ac:chgData name="Ivanov, Yavor" userId="8262f0c6-1860-4ef5-9765-d11e12f63c67" providerId="ADAL" clId="{C1D3C3D0-2F96-BC40-A311-3DBE91BA457E}" dt="2019-05-20T18:34:22.827" v="1554" actId="478"/>
          <ac:picMkLst>
            <pc:docMk/>
            <pc:sldMk cId="3146094754" sldId="469"/>
            <ac:picMk id="7169" creationId="{04E66BF6-0A19-C24A-93E4-9F3F4C9CC46E}"/>
          </ac:picMkLst>
        </pc:picChg>
      </pc:sldChg>
      <pc:sldChg chg="addSp delSp modSp add">
        <pc:chgData name="Ivanov, Yavor" userId="8262f0c6-1860-4ef5-9765-d11e12f63c67" providerId="ADAL" clId="{C1D3C3D0-2F96-BC40-A311-3DBE91BA457E}" dt="2019-05-20T18:41:16.717" v="1575" actId="1076"/>
        <pc:sldMkLst>
          <pc:docMk/>
          <pc:sldMk cId="1744056979" sldId="470"/>
        </pc:sldMkLst>
        <pc:spChg chg="mod">
          <ac:chgData name="Ivanov, Yavor" userId="8262f0c6-1860-4ef5-9765-d11e12f63c67" providerId="ADAL" clId="{C1D3C3D0-2F96-BC40-A311-3DBE91BA457E}" dt="2019-05-20T18:14:50.397" v="1071"/>
          <ac:spMkLst>
            <pc:docMk/>
            <pc:sldMk cId="1744056979" sldId="470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5:00.456" v="1073"/>
          <ac:spMkLst>
            <pc:docMk/>
            <pc:sldMk cId="1744056979" sldId="470"/>
            <ac:spMk id="6" creationId="{2828298E-ED09-A84E-BAE6-D03DDA3E1CC3}"/>
          </ac:spMkLst>
        </pc:spChg>
        <pc:spChg chg="del mod">
          <ac:chgData name="Ivanov, Yavor" userId="8262f0c6-1860-4ef5-9765-d11e12f63c67" providerId="ADAL" clId="{C1D3C3D0-2F96-BC40-A311-3DBE91BA457E}" dt="2019-05-20T18:40:18.455" v="1569" actId="478"/>
          <ac:spMkLst>
            <pc:docMk/>
            <pc:sldMk cId="1744056979" sldId="470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41:16.717" v="1575" actId="1076"/>
          <ac:picMkLst>
            <pc:docMk/>
            <pc:sldMk cId="1744056979" sldId="470"/>
            <ac:picMk id="8" creationId="{5507334A-EDA3-6D44-8BFC-538205DF970A}"/>
          </ac:picMkLst>
        </pc:picChg>
        <pc:picChg chg="del">
          <ac:chgData name="Ivanov, Yavor" userId="8262f0c6-1860-4ef5-9765-d11e12f63c67" providerId="ADAL" clId="{C1D3C3D0-2F96-BC40-A311-3DBE91BA457E}" dt="2019-05-20T18:14:42.357" v="1069" actId="478"/>
          <ac:picMkLst>
            <pc:docMk/>
            <pc:sldMk cId="1744056979" sldId="470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40:13.139" v="1568" actId="478"/>
          <ac:picMkLst>
            <pc:docMk/>
            <pc:sldMk cId="1744056979" sldId="470"/>
            <ac:picMk id="8193" creationId="{10802E81-10A7-E446-9F01-8A1BD22EB2CA}"/>
          </ac:picMkLst>
        </pc:picChg>
      </pc:sldChg>
      <pc:sldChg chg="addSp delSp modSp add ord">
        <pc:chgData name="Ivanov, Yavor" userId="8262f0c6-1860-4ef5-9765-d11e12f63c67" providerId="ADAL" clId="{C1D3C3D0-2F96-BC40-A311-3DBE91BA457E}" dt="2019-05-20T18:39:58.315" v="1567" actId="14100"/>
        <pc:sldMkLst>
          <pc:docMk/>
          <pc:sldMk cId="4037800159" sldId="471"/>
        </pc:sldMkLst>
        <pc:spChg chg="mod">
          <ac:chgData name="Ivanov, Yavor" userId="8262f0c6-1860-4ef5-9765-d11e12f63c67" providerId="ADAL" clId="{C1D3C3D0-2F96-BC40-A311-3DBE91BA457E}" dt="2019-05-20T18:16:02.547" v="1096" actId="20577"/>
          <ac:spMkLst>
            <pc:docMk/>
            <pc:sldMk cId="4037800159" sldId="471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6:41.347" v="1100"/>
          <ac:spMkLst>
            <pc:docMk/>
            <pc:sldMk cId="4037800159" sldId="471"/>
            <ac:spMk id="6" creationId="{E63ED82C-BE92-5A4A-9EDD-BCCBF7CC1A70}"/>
          </ac:spMkLst>
        </pc:spChg>
        <pc:spChg chg="mod">
          <ac:chgData name="Ivanov, Yavor" userId="8262f0c6-1860-4ef5-9765-d11e12f63c67" providerId="ADAL" clId="{C1D3C3D0-2F96-BC40-A311-3DBE91BA457E}" dt="2019-05-20T18:19:46.190" v="1324" actId="20577"/>
          <ac:spMkLst>
            <pc:docMk/>
            <pc:sldMk cId="4037800159" sldId="471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9:09.362" v="1561" actId="1076"/>
          <ac:picMkLst>
            <pc:docMk/>
            <pc:sldMk cId="4037800159" sldId="471"/>
            <ac:picMk id="10" creationId="{CB5BCED9-2D35-AF42-A676-14EE793D6C60}"/>
          </ac:picMkLst>
        </pc:picChg>
        <pc:picChg chg="add mod">
          <ac:chgData name="Ivanov, Yavor" userId="8262f0c6-1860-4ef5-9765-d11e12f63c67" providerId="ADAL" clId="{C1D3C3D0-2F96-BC40-A311-3DBE91BA457E}" dt="2019-05-20T18:39:58.315" v="1567" actId="14100"/>
          <ac:picMkLst>
            <pc:docMk/>
            <pc:sldMk cId="4037800159" sldId="471"/>
            <ac:picMk id="12" creationId="{5EDC849E-63EF-D847-A7D8-71C53779134E}"/>
          </ac:picMkLst>
        </pc:picChg>
        <pc:picChg chg="del">
          <ac:chgData name="Ivanov, Yavor" userId="8262f0c6-1860-4ef5-9765-d11e12f63c67" providerId="ADAL" clId="{C1D3C3D0-2F96-BC40-A311-3DBE91BA457E}" dt="2019-05-20T18:16:07.854" v="1097" actId="478"/>
          <ac:picMkLst>
            <pc:docMk/>
            <pc:sldMk cId="4037800159" sldId="471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39:01.396" v="1559" actId="478"/>
          <ac:picMkLst>
            <pc:docMk/>
            <pc:sldMk cId="4037800159" sldId="471"/>
            <ac:picMk id="9217" creationId="{07205C21-2240-F14C-B6F7-261819554F2B}"/>
          </ac:picMkLst>
        </pc:picChg>
      </pc:sldChg>
      <pc:sldChg chg="addSp modSp add">
        <pc:chgData name="Ivanov, Yavor" userId="8262f0c6-1860-4ef5-9765-d11e12f63c67" providerId="ADAL" clId="{C1D3C3D0-2F96-BC40-A311-3DBE91BA457E}" dt="2019-05-20T18:31:28.369" v="1552" actId="1076"/>
        <pc:sldMkLst>
          <pc:docMk/>
          <pc:sldMk cId="597430166" sldId="472"/>
        </pc:sldMkLst>
        <pc:spChg chg="mod">
          <ac:chgData name="Ivanov, Yavor" userId="8262f0c6-1860-4ef5-9765-d11e12f63c67" providerId="ADAL" clId="{C1D3C3D0-2F96-BC40-A311-3DBE91BA457E}" dt="2019-05-20T18:31:28.369" v="1552" actId="1076"/>
          <ac:spMkLst>
            <pc:docMk/>
            <pc:sldMk cId="597430166" sldId="472"/>
            <ac:spMk id="2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31:22.608" v="1551" actId="1076"/>
          <ac:spMkLst>
            <pc:docMk/>
            <pc:sldMk cId="597430166" sldId="472"/>
            <ac:spMk id="3" creationId="{0712B58D-7FEF-D542-8CB5-DF7AE1802203}"/>
          </ac:spMkLst>
        </pc:spChg>
      </pc:sldChg>
    </pc:docChg>
  </pc:docChgLst>
  <pc:docChgLst>
    <pc:chgData name="Ivanov, Yavor" userId="8262f0c6-1860-4ef5-9765-d11e12f63c67" providerId="ADAL" clId="{203D238B-6374-6943-83D5-BAEDCC5B3E2B}"/>
    <pc:docChg chg="undo custSel addSld delSld modSld sldOrd">
      <pc:chgData name="Ivanov, Yavor" userId="8262f0c6-1860-4ef5-9765-d11e12f63c67" providerId="ADAL" clId="{203D238B-6374-6943-83D5-BAEDCC5B3E2B}" dt="2019-05-25T11:16:55.398" v="2408" actId="20577"/>
      <pc:docMkLst>
        <pc:docMk/>
      </pc:docMkLst>
      <pc:sldChg chg="modNotesTx">
        <pc:chgData name="Ivanov, Yavor" userId="8262f0c6-1860-4ef5-9765-d11e12f63c67" providerId="ADAL" clId="{203D238B-6374-6943-83D5-BAEDCC5B3E2B}" dt="2019-05-25T11:12:14.598" v="2199" actId="20577"/>
        <pc:sldMkLst>
          <pc:docMk/>
          <pc:sldMk cId="799205039" sldId="416"/>
        </pc:sldMkLst>
      </pc:sldChg>
      <pc:sldChg chg="modNotesTx">
        <pc:chgData name="Ivanov, Yavor" userId="8262f0c6-1860-4ef5-9765-d11e12f63c67" providerId="ADAL" clId="{203D238B-6374-6943-83D5-BAEDCC5B3E2B}" dt="2019-05-25T10:22:17.723" v="209" actId="20577"/>
        <pc:sldMkLst>
          <pc:docMk/>
          <pc:sldMk cId="1786748081" sldId="434"/>
        </pc:sldMkLst>
      </pc:sldChg>
      <pc:sldChg chg="del modNotesTx">
        <pc:chgData name="Ivanov, Yavor" userId="8262f0c6-1860-4ef5-9765-d11e12f63c67" providerId="ADAL" clId="{203D238B-6374-6943-83D5-BAEDCC5B3E2B}" dt="2019-05-25T09:54:58.102" v="44" actId="2696"/>
        <pc:sldMkLst>
          <pc:docMk/>
          <pc:sldMk cId="2917160245" sldId="461"/>
        </pc:sldMkLst>
      </pc:sldChg>
      <pc:sldChg chg="addSp delSp modSp">
        <pc:chgData name="Ivanov, Yavor" userId="8262f0c6-1860-4ef5-9765-d11e12f63c67" providerId="ADAL" clId="{203D238B-6374-6943-83D5-BAEDCC5B3E2B}" dt="2019-05-25T11:00:18.178" v="2042" actId="1076"/>
        <pc:sldMkLst>
          <pc:docMk/>
          <pc:sldMk cId="1363018493" sldId="463"/>
        </pc:sldMkLst>
        <pc:spChg chg="mod">
          <ac:chgData name="Ivanov, Yavor" userId="8262f0c6-1860-4ef5-9765-d11e12f63c67" providerId="ADAL" clId="{203D238B-6374-6943-83D5-BAEDCC5B3E2B}" dt="2019-05-21T04:29:07.054" v="19" actId="20577"/>
          <ac:spMkLst>
            <pc:docMk/>
            <pc:sldMk cId="1363018493" sldId="463"/>
            <ac:spMk id="4" creationId="{00000000-0000-0000-0000-000000000000}"/>
          </ac:spMkLst>
        </pc:spChg>
        <pc:spChg chg="del">
          <ac:chgData name="Ivanov, Yavor" userId="8262f0c6-1860-4ef5-9765-d11e12f63c67" providerId="ADAL" clId="{203D238B-6374-6943-83D5-BAEDCC5B3E2B}" dt="2019-05-21T04:27:07.119" v="4" actId="478"/>
          <ac:spMkLst>
            <pc:docMk/>
            <pc:sldMk cId="1363018493" sldId="463"/>
            <ac:spMk id="11" creationId="{00000000-0000-0000-0000-000000000000}"/>
          </ac:spMkLst>
        </pc:spChg>
        <pc:picChg chg="add del mod">
          <ac:chgData name="Ivanov, Yavor" userId="8262f0c6-1860-4ef5-9765-d11e12f63c67" providerId="ADAL" clId="{203D238B-6374-6943-83D5-BAEDCC5B3E2B}" dt="2019-05-21T04:28:15.295" v="6" actId="478"/>
          <ac:picMkLst>
            <pc:docMk/>
            <pc:sldMk cId="1363018493" sldId="463"/>
            <ac:picMk id="5" creationId="{7D1B71E3-C233-4A47-8C17-C29D8181FDBC}"/>
          </ac:picMkLst>
        </pc:picChg>
        <pc:picChg chg="add mod">
          <ac:chgData name="Ivanov, Yavor" userId="8262f0c6-1860-4ef5-9765-d11e12f63c67" providerId="ADAL" clId="{203D238B-6374-6943-83D5-BAEDCC5B3E2B}" dt="2019-05-25T11:00:18.178" v="2042" actId="1076"/>
          <ac:picMkLst>
            <pc:docMk/>
            <pc:sldMk cId="1363018493" sldId="463"/>
            <ac:picMk id="7" creationId="{426498A5-DD7D-3649-B46D-C4341645E13C}"/>
          </ac:picMkLst>
        </pc:picChg>
        <pc:picChg chg="del">
          <ac:chgData name="Ivanov, Yavor" userId="8262f0c6-1860-4ef5-9765-d11e12f63c67" providerId="ADAL" clId="{203D238B-6374-6943-83D5-BAEDCC5B3E2B}" dt="2019-05-21T04:27:04.192" v="3" actId="478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modAnim">
        <pc:chgData name="Ivanov, Yavor" userId="8262f0c6-1860-4ef5-9765-d11e12f63c67" providerId="ADAL" clId="{203D238B-6374-6943-83D5-BAEDCC5B3E2B}" dt="2019-05-25T10:07:25.745" v="77"/>
        <pc:sldMkLst>
          <pc:docMk/>
          <pc:sldMk cId="3568799564" sldId="464"/>
        </pc:sldMkLst>
        <pc:spChg chg="del">
          <ac:chgData name="Ivanov, Yavor" userId="8262f0c6-1860-4ef5-9765-d11e12f63c67" providerId="ADAL" clId="{203D238B-6374-6943-83D5-BAEDCC5B3E2B}" dt="2019-05-25T10:03:33.040" v="61" actId="478"/>
          <ac:spMkLst>
            <pc:docMk/>
            <pc:sldMk cId="3568799564" sldId="464"/>
            <ac:spMk id="11" creationId="{00000000-0000-0000-0000-000000000000}"/>
          </ac:spMkLst>
        </pc:sp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7" creationId="{FCC90809-E781-884F-A89D-A5C636D44174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8" creationId="{5FF9EE5B-3A07-2F48-9CC7-EBD8E087655F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9" creationId="{1018D35D-1AC3-F847-8132-8B41A7CB4D05}"/>
          </ac:picMkLst>
        </pc:picChg>
        <pc:picChg chg="del">
          <ac:chgData name="Ivanov, Yavor" userId="8262f0c6-1860-4ef5-9765-d11e12f63c67" providerId="ADAL" clId="{203D238B-6374-6943-83D5-BAEDCC5B3E2B}" dt="2019-05-25T10:03:30.612" v="60" actId="478"/>
          <ac:picMkLst>
            <pc:docMk/>
            <pc:sldMk cId="3568799564" sldId="464"/>
            <ac:picMk id="4097" creationId="{4290CB15-676C-DF41-851B-528C6CDBDE98}"/>
          </ac:picMkLst>
        </pc:picChg>
      </pc:sldChg>
      <pc:sldChg chg="addSp delSp modSp">
        <pc:chgData name="Ivanov, Yavor" userId="8262f0c6-1860-4ef5-9765-d11e12f63c67" providerId="ADAL" clId="{203D238B-6374-6943-83D5-BAEDCC5B3E2B}" dt="2019-05-25T10:12:09.698" v="152" actId="2085"/>
        <pc:sldMkLst>
          <pc:docMk/>
          <pc:sldMk cId="971222907" sldId="465"/>
        </pc:sldMkLst>
        <pc:spChg chg="add del mod">
          <ac:chgData name="Ivanov, Yavor" userId="8262f0c6-1860-4ef5-9765-d11e12f63c67" providerId="ADAL" clId="{203D238B-6374-6943-83D5-BAEDCC5B3E2B}" dt="2019-05-25T10:09:24.410" v="87" actId="478"/>
          <ac:spMkLst>
            <pc:docMk/>
            <pc:sldMk cId="971222907" sldId="465"/>
            <ac:spMk id="6" creationId="{43C80E2D-787F-3B46-BBCF-B8E607C35DFF}"/>
          </ac:spMkLst>
        </pc:spChg>
        <pc:spChg chg="add del mod">
          <ac:chgData name="Ivanov, Yavor" userId="8262f0c6-1860-4ef5-9765-d11e12f63c67" providerId="ADAL" clId="{203D238B-6374-6943-83D5-BAEDCC5B3E2B}" dt="2019-05-25T10:08:55.313" v="83" actId="767"/>
          <ac:spMkLst>
            <pc:docMk/>
            <pc:sldMk cId="971222907" sldId="465"/>
            <ac:spMk id="7" creationId="{B24049D8-DC2C-1A4E-B8DB-CFA83679A784}"/>
          </ac:spMkLst>
        </pc:spChg>
        <pc:spChg chg="del">
          <ac:chgData name="Ivanov, Yavor" userId="8262f0c6-1860-4ef5-9765-d11e12f63c67" providerId="ADAL" clId="{203D238B-6374-6943-83D5-BAEDCC5B3E2B}" dt="2019-05-25T10:08:45.728" v="79" actId="478"/>
          <ac:spMkLst>
            <pc:docMk/>
            <pc:sldMk cId="971222907" sldId="465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2:09.698" v="152" actId="2085"/>
          <ac:spMkLst>
            <pc:docMk/>
            <pc:sldMk cId="971222907" sldId="465"/>
            <ac:spMk id="18" creationId="{D681EC1C-AE13-1D47-B744-6E270A940196}"/>
          </ac:spMkLst>
        </pc:spChg>
        <pc:grpChg chg="add del">
          <ac:chgData name="Ivanov, Yavor" userId="8262f0c6-1860-4ef5-9765-d11e12f63c67" providerId="ADAL" clId="{203D238B-6374-6943-83D5-BAEDCC5B3E2B}" dt="2019-05-25T10:08:57.523" v="84"/>
          <ac:grpSpMkLst>
            <pc:docMk/>
            <pc:sldMk cId="971222907" sldId="465"/>
            <ac:grpSpMk id="13" creationId="{97E8D206-0B49-3B49-B2DA-60175A501FDD}"/>
          </ac:grpSpMkLst>
        </pc:grpChg>
        <pc:grpChg chg="add mod">
          <ac:chgData name="Ivanov, Yavor" userId="8262f0c6-1860-4ef5-9765-d11e12f63c67" providerId="ADAL" clId="{203D238B-6374-6943-83D5-BAEDCC5B3E2B}" dt="2019-05-25T10:09:33.236" v="89" actId="1076"/>
          <ac:grpSpMkLst>
            <pc:docMk/>
            <pc:sldMk cId="971222907" sldId="465"/>
            <ac:grpSpMk id="23" creationId="{16D361C7-1320-324C-B269-4D2CB885964D}"/>
          </ac:grpSpMkLst>
        </pc:grp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8" creationId="{BE618505-2EA0-D345-AA10-E628FC66E340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9" creationId="{06E8611E-8C3F-6C46-8E50-50AAEB219122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0" creationId="{529F72DD-664A-AD4D-948C-4C1004064933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2" creationId="{194A664F-672D-F84F-AE82-790F9693755E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19" creationId="{B4350622-D44E-FC49-AAA6-D4E61D1DECAF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0" creationId="{F34A5CCE-98BA-5E49-A246-30F0CA04974C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1" creationId="{D3E91CA2-345E-0043-9BEB-33C3F1B2E062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2" creationId="{22666237-A42D-3C4E-B279-509C572A9C4A}"/>
          </ac:cxnSpMkLst>
        </pc:cxnChg>
      </pc:sldChg>
      <pc:sldChg chg="modSp del">
        <pc:chgData name="Ivanov, Yavor" userId="8262f0c6-1860-4ef5-9765-d11e12f63c67" providerId="ADAL" clId="{203D238B-6374-6943-83D5-BAEDCC5B3E2B}" dt="2019-05-25T10:19:28.600" v="195" actId="2696"/>
        <pc:sldMkLst>
          <pc:docMk/>
          <pc:sldMk cId="2074397851" sldId="466"/>
        </pc:sldMkLst>
        <pc:spChg chg="mod">
          <ac:chgData name="Ivanov, Yavor" userId="8262f0c6-1860-4ef5-9765-d11e12f63c67" providerId="ADAL" clId="{203D238B-6374-6943-83D5-BAEDCC5B3E2B}" dt="2019-05-22T10:55:20.093" v="24" actId="20577"/>
          <ac:spMkLst>
            <pc:docMk/>
            <pc:sldMk cId="2074397851" sldId="466"/>
            <ac:spMk id="2" creationId="{00000000-0000-0000-0000-000000000000}"/>
          </ac:spMkLst>
        </pc:spChg>
      </pc:sldChg>
      <pc:sldChg chg="addSp delSp modSp del">
        <pc:chgData name="Ivanov, Yavor" userId="8262f0c6-1860-4ef5-9765-d11e12f63c67" providerId="ADAL" clId="{203D238B-6374-6943-83D5-BAEDCC5B3E2B}" dt="2019-05-25T10:17:58.842" v="177" actId="2696"/>
        <pc:sldMkLst>
          <pc:docMk/>
          <pc:sldMk cId="2753245467" sldId="467"/>
        </pc:sldMkLst>
        <pc:spChg chg="add del mod">
          <ac:chgData name="Ivanov, Yavor" userId="8262f0c6-1860-4ef5-9765-d11e12f63c67" providerId="ADAL" clId="{203D238B-6374-6943-83D5-BAEDCC5B3E2B}" dt="2019-05-25T10:13:47.783" v="157" actId="478"/>
          <ac:spMkLst>
            <pc:docMk/>
            <pc:sldMk cId="2753245467" sldId="467"/>
            <ac:spMk id="6" creationId="{53B25C5D-611F-0A48-9A03-7944CFB89AF3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8" creationId="{74DACECD-9A02-8740-BE23-77FB2676100A}"/>
          </ac:spMkLst>
        </pc:spChg>
        <pc:spChg chg="del">
          <ac:chgData name="Ivanov, Yavor" userId="8262f0c6-1860-4ef5-9765-d11e12f63c67" providerId="ADAL" clId="{203D238B-6374-6943-83D5-BAEDCC5B3E2B}" dt="2019-05-25T10:13:42.305" v="155" actId="478"/>
          <ac:spMkLst>
            <pc:docMk/>
            <pc:sldMk cId="2753245467" sldId="467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2" creationId="{7C3EE036-8006-6C45-997D-14B4728EEAB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3" creationId="{60FA1DF2-F805-984D-9F32-15482DD5C65C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4" creationId="{9673CBF3-B8D3-6E41-AFF0-B8CA3FADA881}"/>
          </ac:spMkLst>
        </pc:sp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9" creationId="{6F3065CB-0DB3-2948-99C7-4690BACAA42F}"/>
          </ac:picMkLst>
        </pc:pic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10" creationId="{73D35617-1F9F-9B42-9977-02BD601EEA35}"/>
          </ac:picMkLst>
        </pc:picChg>
      </pc:sldChg>
      <pc:sldChg chg="modNotesTx">
        <pc:chgData name="Ivanov, Yavor" userId="8262f0c6-1860-4ef5-9765-d11e12f63c67" providerId="ADAL" clId="{203D238B-6374-6943-83D5-BAEDCC5B3E2B}" dt="2019-05-25T10:37:58.897" v="507" actId="20577"/>
        <pc:sldMkLst>
          <pc:docMk/>
          <pc:sldMk cId="209032932" sldId="468"/>
        </pc:sldMkLst>
      </pc:sldChg>
      <pc:sldChg chg="modNotesTx">
        <pc:chgData name="Ivanov, Yavor" userId="8262f0c6-1860-4ef5-9765-d11e12f63c67" providerId="ADAL" clId="{203D238B-6374-6943-83D5-BAEDCC5B3E2B}" dt="2019-05-25T10:41:29.304" v="773" actId="20577"/>
        <pc:sldMkLst>
          <pc:docMk/>
          <pc:sldMk cId="3146094754" sldId="469"/>
        </pc:sldMkLst>
      </pc:sldChg>
      <pc:sldChg chg="modNotesTx">
        <pc:chgData name="Ivanov, Yavor" userId="8262f0c6-1860-4ef5-9765-d11e12f63c67" providerId="ADAL" clId="{203D238B-6374-6943-83D5-BAEDCC5B3E2B}" dt="2019-05-25T11:07:38.917" v="2120" actId="5793"/>
        <pc:sldMkLst>
          <pc:docMk/>
          <pc:sldMk cId="1744056979" sldId="470"/>
        </pc:sldMkLst>
      </pc:sldChg>
      <pc:sldChg chg="modSp modNotesTx">
        <pc:chgData name="Ivanov, Yavor" userId="8262f0c6-1860-4ef5-9765-d11e12f63c67" providerId="ADAL" clId="{203D238B-6374-6943-83D5-BAEDCC5B3E2B}" dt="2019-05-25T11:16:55.398" v="2408" actId="20577"/>
        <pc:sldMkLst>
          <pc:docMk/>
          <pc:sldMk cId="4037800159" sldId="471"/>
        </pc:sldMkLst>
        <pc:spChg chg="mod">
          <ac:chgData name="Ivanov, Yavor" userId="8262f0c6-1860-4ef5-9765-d11e12f63c67" providerId="ADAL" clId="{203D238B-6374-6943-83D5-BAEDCC5B3E2B}" dt="2019-05-25T11:15:24.944" v="2242" actId="20577"/>
          <ac:spMkLst>
            <pc:docMk/>
            <pc:sldMk cId="4037800159" sldId="471"/>
            <ac:spMk id="11" creationId="{00000000-0000-0000-0000-000000000000}"/>
          </ac:spMkLst>
        </pc:spChg>
        <pc:picChg chg="mod">
          <ac:chgData name="Ivanov, Yavor" userId="8262f0c6-1860-4ef5-9765-d11e12f63c67" providerId="ADAL" clId="{203D238B-6374-6943-83D5-BAEDCC5B3E2B}" dt="2019-05-25T11:15:30.786" v="2243" actId="1076"/>
          <ac:picMkLst>
            <pc:docMk/>
            <pc:sldMk cId="4037800159" sldId="471"/>
            <ac:picMk id="12" creationId="{5EDC849E-63EF-D847-A7D8-71C53779134E}"/>
          </ac:picMkLst>
        </pc:picChg>
      </pc:sldChg>
      <pc:sldChg chg="modSp modNotesTx">
        <pc:chgData name="Ivanov, Yavor" userId="8262f0c6-1860-4ef5-9765-d11e12f63c67" providerId="ADAL" clId="{203D238B-6374-6943-83D5-BAEDCC5B3E2B}" dt="2019-05-25T10:59:32.507" v="2041" actId="20577"/>
        <pc:sldMkLst>
          <pc:docMk/>
          <pc:sldMk cId="597430166" sldId="472"/>
        </pc:sldMkLst>
        <pc:spChg chg="mod">
          <ac:chgData name="Ivanov, Yavor" userId="8262f0c6-1860-4ef5-9765-d11e12f63c67" providerId="ADAL" clId="{203D238B-6374-6943-83D5-BAEDCC5B3E2B}" dt="2019-05-25T10:22:34.843" v="210" actId="255"/>
          <ac:spMkLst>
            <pc:docMk/>
            <pc:sldMk cId="597430166" sldId="472"/>
            <ac:spMk id="3" creationId="{0712B58D-7FEF-D542-8CB5-DF7AE1802203}"/>
          </ac:spMkLst>
        </pc:spChg>
      </pc:sldChg>
      <pc:sldChg chg="delSp modSp add ord delAnim modAnim modNotesTx">
        <pc:chgData name="Ivanov, Yavor" userId="8262f0c6-1860-4ef5-9765-d11e12f63c67" providerId="ADAL" clId="{203D238B-6374-6943-83D5-BAEDCC5B3E2B}" dt="2019-05-25T11:14:18.908" v="2234" actId="20577"/>
        <pc:sldMkLst>
          <pc:docMk/>
          <pc:sldMk cId="336878605" sldId="1699"/>
        </pc:sldMkLst>
        <pc:picChg chg="del">
          <ac:chgData name="Ivanov, Yavor" userId="8262f0c6-1860-4ef5-9765-d11e12f63c67" providerId="ADAL" clId="{203D238B-6374-6943-83D5-BAEDCC5B3E2B}" dt="2019-05-25T10:01:25.663" v="57" actId="478"/>
          <ac:picMkLst>
            <pc:docMk/>
            <pc:sldMk cId="336878605" sldId="1699"/>
            <ac:picMk id="8" creationId="{39E401E3-627D-4387-BD93-D53B536C43DF}"/>
          </ac:picMkLst>
        </pc:picChg>
        <pc:picChg chg="mod">
          <ac:chgData name="Ivanov, Yavor" userId="8262f0c6-1860-4ef5-9765-d11e12f63c67" providerId="ADAL" clId="{203D238B-6374-6943-83D5-BAEDCC5B3E2B}" dt="2019-05-25T10:01:19.497" v="55" actId="1076"/>
          <ac:picMkLst>
            <pc:docMk/>
            <pc:sldMk cId="336878605" sldId="1699"/>
            <ac:picMk id="10" creationId="{15B3034C-11DB-49DA-A02A-A800AA1C511A}"/>
          </ac:picMkLst>
        </pc:picChg>
        <pc:picChg chg="mod">
          <ac:chgData name="Ivanov, Yavor" userId="8262f0c6-1860-4ef5-9765-d11e12f63c67" providerId="ADAL" clId="{203D238B-6374-6943-83D5-BAEDCC5B3E2B}" dt="2019-05-25T10:01:23.182" v="56" actId="1076"/>
          <ac:picMkLst>
            <pc:docMk/>
            <pc:sldMk cId="336878605" sldId="1699"/>
            <ac:picMk id="11" creationId="{6D3B99DD-4DE7-4DDF-BA7D-06947FEB32D0}"/>
          </ac:picMkLst>
        </pc:picChg>
      </pc:sldChg>
      <pc:sldChg chg="modSp add del">
        <pc:chgData name="Ivanov, Yavor" userId="8262f0c6-1860-4ef5-9765-d11e12f63c67" providerId="ADAL" clId="{203D238B-6374-6943-83D5-BAEDCC5B3E2B}" dt="2019-05-25T10:09:54.855" v="90" actId="2696"/>
        <pc:sldMkLst>
          <pc:docMk/>
          <pc:sldMk cId="4202401104" sldId="1716"/>
        </pc:sldMkLst>
        <pc:spChg chg="mod">
          <ac:chgData name="Ivanov, Yavor" userId="8262f0c6-1860-4ef5-9765-d11e12f63c67" providerId="ADAL" clId="{203D238B-6374-6943-83D5-BAEDCC5B3E2B}" dt="2019-05-25T10:09:11.073" v="86" actId="208"/>
          <ac:spMkLst>
            <pc:docMk/>
            <pc:sldMk cId="4202401104" sldId="1716"/>
            <ac:spMk id="9" creationId="{C6C912BA-D98D-3249-A5C6-4109C401D1D3}"/>
          </ac:spMkLst>
        </pc:spChg>
      </pc:sldChg>
      <pc:sldChg chg="addSp delSp modSp add del ord modNotesTx">
        <pc:chgData name="Ivanov, Yavor" userId="8262f0c6-1860-4ef5-9765-d11e12f63c67" providerId="ADAL" clId="{203D238B-6374-6943-83D5-BAEDCC5B3E2B}" dt="2019-05-25T11:06:00.519" v="2110" actId="2696"/>
        <pc:sldMkLst>
          <pc:docMk/>
          <pc:sldMk cId="2432301721" sldId="1736"/>
        </pc:sldMkLst>
        <pc:spChg chg="add del mod">
          <ac:chgData name="Ivanov, Yavor" userId="8262f0c6-1860-4ef5-9765-d11e12f63c67" providerId="ADAL" clId="{203D238B-6374-6943-83D5-BAEDCC5B3E2B}" dt="2019-05-25T10:18:32.188" v="181" actId="478"/>
          <ac:spMkLst>
            <pc:docMk/>
            <pc:sldMk cId="2432301721" sldId="1736"/>
            <ac:spMk id="3" creationId="{307AA71A-7F32-5D4E-B1D6-8CCD39F0FDB3}"/>
          </ac:spMkLst>
        </pc:spChg>
        <pc:spChg chg="add mod">
          <ac:chgData name="Ivanov, Yavor" userId="8262f0c6-1860-4ef5-9765-d11e12f63c67" providerId="ADAL" clId="{203D238B-6374-6943-83D5-BAEDCC5B3E2B}" dt="2019-05-25T10:21:34.634" v="198" actId="1076"/>
          <ac:spMkLst>
            <pc:docMk/>
            <pc:sldMk cId="2432301721" sldId="1736"/>
            <ac:spMk id="15" creationId="{5EBAA5A0-BC08-7B4D-85CC-194EE31062A9}"/>
          </ac:spMkLst>
        </pc:spChg>
        <pc:spChg chg="del">
          <ac:chgData name="Ivanov, Yavor" userId="8262f0c6-1860-4ef5-9765-d11e12f63c67" providerId="ADAL" clId="{203D238B-6374-6943-83D5-BAEDCC5B3E2B}" dt="2019-05-25T10:17:13.423" v="173" actId="478"/>
          <ac:spMkLst>
            <pc:docMk/>
            <pc:sldMk cId="2432301721" sldId="1736"/>
            <ac:spMk id="17" creationId="{1020213E-7AA9-E64E-8CF4-673ADA60AC78}"/>
          </ac:spMkLst>
        </pc:spChg>
        <pc:spChg chg="mod">
          <ac:chgData name="Ivanov, Yavor" userId="8262f0c6-1860-4ef5-9765-d11e12f63c67" providerId="ADAL" clId="{203D238B-6374-6943-83D5-BAEDCC5B3E2B}" dt="2019-05-25T11:01:35.381" v="2047" actId="14100"/>
          <ac:spMkLst>
            <pc:docMk/>
            <pc:sldMk cId="2432301721" sldId="1736"/>
            <ac:spMk id="24" creationId="{5A9A0118-482B-5546-B859-327FC200DCBD}"/>
          </ac:spMkLst>
        </pc:spChg>
        <pc:spChg chg="mod">
          <ac:chgData name="Ivanov, Yavor" userId="8262f0c6-1860-4ef5-9765-d11e12f63c67" providerId="ADAL" clId="{203D238B-6374-6943-83D5-BAEDCC5B3E2B}" dt="2019-05-25T11:01:31.041" v="2046" actId="14100"/>
          <ac:spMkLst>
            <pc:docMk/>
            <pc:sldMk cId="2432301721" sldId="1736"/>
            <ac:spMk id="27" creationId="{CDB4A938-9B39-7643-AFEC-83E988798F22}"/>
          </ac:spMkLst>
        </pc:spChg>
        <pc:spChg chg="mod">
          <ac:chgData name="Ivanov, Yavor" userId="8262f0c6-1860-4ef5-9765-d11e12f63c67" providerId="ADAL" clId="{203D238B-6374-6943-83D5-BAEDCC5B3E2B}" dt="2019-05-25T11:01:43.958" v="2048" actId="14100"/>
          <ac:spMkLst>
            <pc:docMk/>
            <pc:sldMk cId="2432301721" sldId="1736"/>
            <ac:spMk id="31" creationId="{62D3E4B0-1C2B-6543-8AB3-C8E568876453}"/>
          </ac:spMkLst>
        </pc:spChg>
        <pc:spChg chg="del mod">
          <ac:chgData name="Ivanov, Yavor" userId="8262f0c6-1860-4ef5-9765-d11e12f63c67" providerId="ADAL" clId="{203D238B-6374-6943-83D5-BAEDCC5B3E2B}" dt="2019-05-25T11:01:21.357" v="2043" actId="478"/>
          <ac:spMkLst>
            <pc:docMk/>
            <pc:sldMk cId="2432301721" sldId="1736"/>
            <ac:spMk id="32" creationId="{487A0518-73D4-E249-8506-5D09F6E6120A}"/>
          </ac:spMkLst>
        </pc:spChg>
        <pc:spChg chg="del">
          <ac:chgData name="Ivanov, Yavor" userId="8262f0c6-1860-4ef5-9765-d11e12f63c67" providerId="ADAL" clId="{203D238B-6374-6943-83D5-BAEDCC5B3E2B}" dt="2019-05-25T10:16:24.690" v="164" actId="478"/>
          <ac:spMkLst>
            <pc:docMk/>
            <pc:sldMk cId="2432301721" sldId="1736"/>
            <ac:spMk id="33" creationId="{4DB6AC11-C922-BB46-AA4D-6B3D3D7A840E}"/>
          </ac:spMkLst>
        </pc:spChg>
        <pc:picChg chg="mod">
          <ac:chgData name="Ivanov, Yavor" userId="8262f0c6-1860-4ef5-9765-d11e12f63c67" providerId="ADAL" clId="{203D238B-6374-6943-83D5-BAEDCC5B3E2B}" dt="2019-05-25T10:36:33.682" v="394" actId="1076"/>
          <ac:picMkLst>
            <pc:docMk/>
            <pc:sldMk cId="2432301721" sldId="1736"/>
            <ac:picMk id="2" creationId="{BD5DD0C6-AD45-0B4D-BA86-CAC309B18F38}"/>
          </ac:picMkLst>
        </pc:picChg>
        <pc:picChg chg="del mod">
          <ac:chgData name="Ivanov, Yavor" userId="8262f0c6-1860-4ef5-9765-d11e12f63c67" providerId="ADAL" clId="{203D238B-6374-6943-83D5-BAEDCC5B3E2B}" dt="2019-05-25T11:01:23.122" v="2044" actId="478"/>
          <ac:picMkLst>
            <pc:docMk/>
            <pc:sldMk cId="2432301721" sldId="1736"/>
            <ac:picMk id="25" creationId="{3081687D-1E4B-0F4A-B997-01C4488A43C6}"/>
          </ac:picMkLst>
        </pc:picChg>
        <pc:picChg chg="del mod">
          <ac:chgData name="Ivanov, Yavor" userId="8262f0c6-1860-4ef5-9765-d11e12f63c67" providerId="ADAL" clId="{203D238B-6374-6943-83D5-BAEDCC5B3E2B}" dt="2019-05-25T11:01:24.921" v="2045" actId="478"/>
          <ac:picMkLst>
            <pc:docMk/>
            <pc:sldMk cId="2432301721" sldId="1736"/>
            <ac:picMk id="26" creationId="{A6FDA090-45C4-9347-B195-67A79B4DF295}"/>
          </ac:picMkLst>
        </pc:picChg>
        <pc:picChg chg="del">
          <ac:chgData name="Ivanov, Yavor" userId="8262f0c6-1860-4ef5-9765-d11e12f63c67" providerId="ADAL" clId="{203D238B-6374-6943-83D5-BAEDCC5B3E2B}" dt="2019-05-25T10:16:20.530" v="163" actId="478"/>
          <ac:picMkLst>
            <pc:docMk/>
            <pc:sldMk cId="2432301721" sldId="1736"/>
            <ac:picMk id="34" creationId="{B81C1F55-6FB2-214E-ABFE-5FE6AC4AC96F}"/>
          </ac:picMkLst>
        </pc:picChg>
        <pc:picChg chg="mod">
          <ac:chgData name="Ivanov, Yavor" userId="8262f0c6-1860-4ef5-9765-d11e12f63c67" providerId="ADAL" clId="{203D238B-6374-6943-83D5-BAEDCC5B3E2B}" dt="2019-05-25T10:36:32.737" v="393" actId="1076"/>
          <ac:picMkLst>
            <pc:docMk/>
            <pc:sldMk cId="2432301721" sldId="1736"/>
            <ac:picMk id="35" creationId="{59CF3FD8-678B-5F46-8142-CB82257D03B6}"/>
          </ac:picMkLst>
        </pc:picChg>
        <pc:picChg chg="mod">
          <ac:chgData name="Ivanov, Yavor" userId="8262f0c6-1860-4ef5-9765-d11e12f63c67" providerId="ADAL" clId="{203D238B-6374-6943-83D5-BAEDCC5B3E2B}" dt="2019-05-25T10:36:31.777" v="391" actId="1076"/>
          <ac:picMkLst>
            <pc:docMk/>
            <pc:sldMk cId="2432301721" sldId="1736"/>
            <ac:picMk id="40" creationId="{C5D2E184-8650-264E-BE41-F23A5B4DD836}"/>
          </ac:picMkLst>
        </pc:picChg>
      </pc:sldChg>
      <pc:sldChg chg="addSp delSp modSp add modNotesTx">
        <pc:chgData name="Ivanov, Yavor" userId="8262f0c6-1860-4ef5-9765-d11e12f63c67" providerId="ADAL" clId="{203D238B-6374-6943-83D5-BAEDCC5B3E2B}" dt="2019-05-25T11:07:05.481" v="2115" actId="20577"/>
        <pc:sldMkLst>
          <pc:docMk/>
          <pc:sldMk cId="2182168044" sldId="1737"/>
        </pc:sldMkLst>
        <pc:spChg chg="mod">
          <ac:chgData name="Ivanov, Yavor" userId="8262f0c6-1860-4ef5-9765-d11e12f63c67" providerId="ADAL" clId="{203D238B-6374-6943-83D5-BAEDCC5B3E2B}" dt="2019-05-25T11:02:07.796" v="2063" actId="20577"/>
          <ac:spMkLst>
            <pc:docMk/>
            <pc:sldMk cId="2182168044" sldId="1737"/>
            <ac:spMk id="4" creationId="{00000000-0000-0000-0000-000000000000}"/>
          </ac:spMkLst>
        </pc:spChg>
        <pc:spChg chg="mod">
          <ac:chgData name="Ivanov, Yavor" userId="8262f0c6-1860-4ef5-9765-d11e12f63c67" providerId="ADAL" clId="{203D238B-6374-6943-83D5-BAEDCC5B3E2B}" dt="2019-05-25T11:04:53.048" v="2104" actId="14100"/>
          <ac:spMkLst>
            <pc:docMk/>
            <pc:sldMk cId="2182168044" sldId="1737"/>
            <ac:spMk id="11" creationId="{00000000-0000-0000-0000-000000000000}"/>
          </ac:spMkLst>
        </pc:spChg>
        <pc:picChg chg="del">
          <ac:chgData name="Ivanov, Yavor" userId="8262f0c6-1860-4ef5-9765-d11e12f63c67" providerId="ADAL" clId="{203D238B-6374-6943-83D5-BAEDCC5B3E2B}" dt="2019-05-25T11:02:10.952" v="2065" actId="478"/>
          <ac:picMkLst>
            <pc:docMk/>
            <pc:sldMk cId="2182168044" sldId="1737"/>
            <ac:picMk id="8" creationId="{02237076-9961-8C40-AAE4-398DDC565677}"/>
          </ac:picMkLst>
        </pc:picChg>
        <pc:picChg chg="del">
          <ac:chgData name="Ivanov, Yavor" userId="8262f0c6-1860-4ef5-9765-d11e12f63c67" providerId="ADAL" clId="{203D238B-6374-6943-83D5-BAEDCC5B3E2B}" dt="2019-05-25T11:02:12.391" v="2066" actId="478"/>
          <ac:picMkLst>
            <pc:docMk/>
            <pc:sldMk cId="2182168044" sldId="1737"/>
            <ac:picMk id="9" creationId="{D5DA7972-F52E-DD48-B3CE-DD839586F084}"/>
          </ac:picMkLst>
        </pc:picChg>
        <pc:picChg chg="del">
          <ac:chgData name="Ivanov, Yavor" userId="8262f0c6-1860-4ef5-9765-d11e12f63c67" providerId="ADAL" clId="{203D238B-6374-6943-83D5-BAEDCC5B3E2B}" dt="2019-05-25T11:02:09.424" v="2064" actId="478"/>
          <ac:picMkLst>
            <pc:docMk/>
            <pc:sldMk cId="2182168044" sldId="1737"/>
            <ac:picMk id="10" creationId="{E90315B1-B16D-A84C-A71E-2CEC889FD9A2}"/>
          </ac:picMkLst>
        </pc:picChg>
        <pc:picChg chg="add mod">
          <ac:chgData name="Ivanov, Yavor" userId="8262f0c6-1860-4ef5-9765-d11e12f63c67" providerId="ADAL" clId="{203D238B-6374-6943-83D5-BAEDCC5B3E2B}" dt="2019-05-25T11:05:19.838" v="2106" actId="1076"/>
          <ac:picMkLst>
            <pc:docMk/>
            <pc:sldMk cId="2182168044" sldId="1737"/>
            <ac:picMk id="12" creationId="{8ADFD4C5-F627-5748-927D-C101E9CDC90A}"/>
          </ac:picMkLst>
        </pc:picChg>
        <pc:picChg chg="add mod">
          <ac:chgData name="Ivanov, Yavor" userId="8262f0c6-1860-4ef5-9765-d11e12f63c67" providerId="ADAL" clId="{203D238B-6374-6943-83D5-BAEDCC5B3E2B}" dt="2019-05-25T11:05:38.618" v="2109" actId="166"/>
          <ac:picMkLst>
            <pc:docMk/>
            <pc:sldMk cId="2182168044" sldId="1737"/>
            <ac:picMk id="13" creationId="{1CA2B65D-5FCC-D244-A473-1C32B977DB8E}"/>
          </ac:picMkLst>
        </pc:picChg>
        <pc:picChg chg="add mod">
          <ac:chgData name="Ivanov, Yavor" userId="8262f0c6-1860-4ef5-9765-d11e12f63c67" providerId="ADAL" clId="{203D238B-6374-6943-83D5-BAEDCC5B3E2B}" dt="2019-05-25T11:05:32.015" v="2108" actId="1076"/>
          <ac:picMkLst>
            <pc:docMk/>
            <pc:sldMk cId="2182168044" sldId="1737"/>
            <ac:picMk id="14" creationId="{42E8F4FA-E952-2248-8E02-F03E0F164603}"/>
          </ac:picMkLst>
        </pc:picChg>
      </pc:sldChg>
      <pc:sldMasterChg chg="delSldLayout">
        <pc:chgData name="Ivanov, Yavor" userId="8262f0c6-1860-4ef5-9765-d11e12f63c67" providerId="ADAL" clId="{203D238B-6374-6943-83D5-BAEDCC5B3E2B}" dt="2019-05-25T11:06:00.520" v="2111" actId="2696"/>
        <pc:sldMasterMkLst>
          <pc:docMk/>
          <pc:sldMasterMk cId="3408294523" sldId="2147483733"/>
        </pc:sldMasterMkLst>
        <pc:sldLayoutChg chg="del">
          <pc:chgData name="Ivanov, Yavor" userId="8262f0c6-1860-4ef5-9765-d11e12f63c67" providerId="ADAL" clId="{203D238B-6374-6943-83D5-BAEDCC5B3E2B}" dt="2019-05-25T11:06:00.520" v="2111" actId="2696"/>
          <pc:sldLayoutMkLst>
            <pc:docMk/>
            <pc:sldMasterMk cId="3408294523" sldId="2147483733"/>
            <pc:sldLayoutMk cId="418121976" sldId="2147483781"/>
          </pc:sldLayoutMkLst>
        </pc:sldLayoutChg>
        <pc:sldLayoutChg chg="del">
          <pc:chgData name="Ivanov, Yavor" userId="8262f0c6-1860-4ef5-9765-d11e12f63c67" providerId="ADAL" clId="{203D238B-6374-6943-83D5-BAEDCC5B3E2B}" dt="2019-05-25T10:09:54.857" v="91" actId="2696"/>
          <pc:sldLayoutMkLst>
            <pc:docMk/>
            <pc:sldMasterMk cId="3408294523" sldId="2147483733"/>
            <pc:sldLayoutMk cId="2657283150" sldId="2147483781"/>
          </pc:sldLayoutMkLst>
        </pc:sldLayoutChg>
      </pc:sldMasterChg>
    </pc:docChg>
  </pc:docChgLst>
  <pc:docChgLst>
    <pc:chgData name="Kremenska, Gergana" userId="S::gergana.kremenska@sap.com::f9df08a5-9f11-484a-82b8-28fcf53a765b" providerId="AD" clId="Web-{83600888-A7D0-4902-B450-9FE2122115CE}"/>
    <pc:docChg chg="addSld delSld modSld">
      <pc:chgData name="Kremenska, Gergana" userId="S::gergana.kremenska@sap.com::f9df08a5-9f11-484a-82b8-28fcf53a765b" providerId="AD" clId="Web-{83600888-A7D0-4902-B450-9FE2122115CE}" dt="2019-05-20T06:25:26.773" v="66"/>
      <pc:docMkLst>
        <pc:docMk/>
      </pc:docMkLst>
      <pc:sldChg chg="new">
        <pc:chgData name="Kremenska, Gergana" userId="S::gergana.kremenska@sap.com::f9df08a5-9f11-484a-82b8-28fcf53a765b" providerId="AD" clId="Web-{83600888-A7D0-4902-B450-9FE2122115CE}" dt="2019-05-20T06:25:26.773" v="66"/>
        <pc:sldMkLst>
          <pc:docMk/>
          <pc:sldMk cId="2781232082" sldId="459"/>
        </pc:sldMkLst>
      </pc:sldChg>
    </pc:docChg>
  </pc:docChgLst>
  <pc:docChgLst>
    <pc:chgData name="Wollny, Margot" userId="0f6cd35a-25f8-43b7-8dfa-34d9e4bbfe74" providerId="ADAL" clId="{FD5281D9-A304-4544-818B-9F3E4AEFC90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9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7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/>
              <a:t>Presentation Title </a:t>
            </a:r>
            <a:br>
              <a:rPr lang="en-US" sz="3600"/>
            </a:br>
            <a:r>
              <a:rPr lang="en-US" sz="3600"/>
              <a:t>Goes Here and Here.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/>
              <a:t>Contact information:</a:t>
            </a:r>
          </a:p>
          <a:p>
            <a:pPr lvl="1"/>
            <a:r>
              <a:rPr lang="en-US" b="1"/>
              <a:t>&lt;First name  Last name&gt;</a:t>
            </a:r>
          </a:p>
          <a:p>
            <a:pPr lvl="1"/>
            <a:endParaRPr lang="en-US"/>
          </a:p>
          <a:p>
            <a:r>
              <a:rPr lang="en-US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Thank you.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xpressjs.com/" TargetMode="External"/><Relationship Id="rId3" Type="http://schemas.openxmlformats.org/officeDocument/2006/relationships/hyperlink" Target="https://github.com/SAP/ui5-tooling" TargetMode="External"/><Relationship Id="rId7" Type="http://schemas.openxmlformats.org/officeDocument/2006/relationships/hyperlink" Target="https://developers.google.com/web/progressive-web-apps/" TargetMode="External"/><Relationship Id="rId12" Type="http://schemas.openxmlformats.org/officeDocument/2006/relationships/hyperlink" Target="https://medium.freecodecamp.org/how-to-set-up-a-graphql-server-using-node-js-express-mongodb-52421b73f47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alantir.github.io/tslint/" TargetMode="External"/><Relationship Id="rId11" Type="http://schemas.openxmlformats.org/officeDocument/2006/relationships/hyperlink" Target="https://www.apollographql.com/" TargetMode="External"/><Relationship Id="rId5" Type="http://schemas.openxmlformats.org/officeDocument/2006/relationships/hyperlink" Target="https://www.typescriptlang.org/" TargetMode="External"/><Relationship Id="rId10" Type="http://schemas.openxmlformats.org/officeDocument/2006/relationships/hyperlink" Target="https://graphql.org/" TargetMode="External"/><Relationship Id="rId4" Type="http://schemas.openxmlformats.org/officeDocument/2006/relationships/hyperlink" Target="https://github.com/SAP/ui5-typescript" TargetMode="External"/><Relationship Id="rId9" Type="http://schemas.openxmlformats.org/officeDocument/2006/relationships/hyperlink" Target="https://www.mongod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650338"/>
          </a:xfrm>
        </p:spPr>
        <p:txBody>
          <a:bodyPr/>
          <a:lstStyle/>
          <a:p>
            <a:r>
              <a:rPr lang="en-US" dirty="0" err="1"/>
              <a:t>Yavor</a:t>
            </a:r>
            <a:r>
              <a:rPr lang="en-US" dirty="0"/>
              <a:t> Ivanov, SAP Labs Bulgaria</a:t>
            </a:r>
          </a:p>
          <a:p>
            <a:r>
              <a:rPr lang="en-US" dirty="0"/>
              <a:t>Petya Markova-</a:t>
            </a:r>
            <a:r>
              <a:rPr lang="en-US" dirty="0" err="1"/>
              <a:t>Bogdanova</a:t>
            </a:r>
            <a:r>
              <a:rPr lang="en-US" dirty="0"/>
              <a:t>, SAP Labs Bulgaria</a:t>
            </a:r>
          </a:p>
          <a:p>
            <a:pPr lvl="0"/>
            <a:r>
              <a:rPr lang="en-US" dirty="0"/>
              <a:t>June 28,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 Stack”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.replace(“A”, “OpenUI5”)</a:t>
            </a:r>
            <a:br>
              <a:rPr lang="en-US" dirty="0">
                <a:solidFill>
                  <a:schemeClr val="accent1"/>
                </a:solidFill>
              </a:rPr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11186477" cy="4716000"/>
          </a:xfrm>
        </p:spPr>
        <p:txBody>
          <a:bodyPr/>
          <a:lstStyle/>
          <a:p>
            <a:pPr lvl="0"/>
            <a:r>
              <a:rPr lang="en-US" dirty="0"/>
              <a:t>TODO: Add screenshot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Our App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882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11186477" cy="4716000"/>
          </a:xfrm>
        </p:spPr>
        <p:txBody>
          <a:bodyPr/>
          <a:lstStyle/>
          <a:p>
            <a:pPr lvl="0"/>
            <a:r>
              <a:rPr lang="en-US" dirty="0"/>
              <a:t>TODO: Add screenshots of GitHub branch comparison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627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11186477" cy="4716000"/>
          </a:xfrm>
        </p:spPr>
        <p:txBody>
          <a:bodyPr/>
          <a:lstStyle/>
          <a:p>
            <a:pPr lvl="0"/>
            <a:r>
              <a:rPr lang="en-US" dirty="0"/>
              <a:t>Frontend</a:t>
            </a:r>
          </a:p>
          <a:p>
            <a:pPr lvl="1"/>
            <a:r>
              <a:rPr lang="en-US" dirty="0"/>
              <a:t>UI5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? PWA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Backend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91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5475570" cy="4716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UI5 Tooling</a:t>
            </a:r>
          </a:p>
          <a:p>
            <a:pPr lvl="1"/>
            <a:r>
              <a:rPr lang="en-US" dirty="0">
                <a:hlinkClick r:id="rId3"/>
              </a:rPr>
              <a:t>https://github.com/SAP/ui5-tooling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https://github.com/SAP/ui5-typescript</a:t>
            </a:r>
            <a:endParaRPr lang="en-US" dirty="0"/>
          </a:p>
          <a:p>
            <a:pPr lvl="0"/>
            <a:r>
              <a:rPr lang="en-US" dirty="0"/>
              <a:t>TypeScript</a:t>
            </a:r>
          </a:p>
          <a:p>
            <a:pPr lvl="1"/>
            <a:r>
              <a:rPr lang="en-US" dirty="0">
                <a:hlinkClick r:id="rId5"/>
              </a:rPr>
              <a:t>https://www.typescriptlang.org/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https://palantir.github.io/tslint/</a:t>
            </a:r>
            <a:endParaRPr lang="en-US" dirty="0"/>
          </a:p>
          <a:p>
            <a:pPr lvl="0"/>
            <a:r>
              <a:rPr lang="en-US" dirty="0"/>
              <a:t>PWA</a:t>
            </a:r>
          </a:p>
          <a:p>
            <a:pPr lvl="1"/>
            <a:r>
              <a:rPr lang="en-US" dirty="0">
                <a:hlinkClick r:id="rId7"/>
              </a:rPr>
              <a:t>https://developers.google.com/web/progressive-web-apps/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sz="1800" b="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15FE020-BD89-204E-89FB-8A89B616DE77}"/>
              </a:ext>
            </a:extLst>
          </p:cNvPr>
          <p:cNvSpPr txBox="1">
            <a:spLocks/>
          </p:cNvSpPr>
          <p:nvPr/>
        </p:nvSpPr>
        <p:spPr bwMode="black">
          <a:xfrm>
            <a:off x="6204031" y="1620000"/>
            <a:ext cx="5475572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Express</a:t>
            </a:r>
          </a:p>
          <a:p>
            <a:pPr lvl="1"/>
            <a:r>
              <a:rPr lang="en-US" dirty="0">
                <a:hlinkClick r:id="rId8"/>
              </a:rPr>
              <a:t>https://expressjs.com/</a:t>
            </a:r>
            <a:endParaRPr lang="en-US" dirty="0"/>
          </a:p>
          <a:p>
            <a:r>
              <a:rPr lang="en-US" dirty="0"/>
              <a:t>MongoDB</a:t>
            </a:r>
          </a:p>
          <a:p>
            <a:pPr lvl="1"/>
            <a:r>
              <a:rPr lang="en-US" dirty="0">
                <a:hlinkClick r:id="rId9"/>
              </a:rPr>
              <a:t>https://www.mongodb.com/</a:t>
            </a:r>
            <a:endParaRPr lang="en-US" dirty="0"/>
          </a:p>
          <a:p>
            <a:pPr lvl="0"/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https://graphql.org/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https://www.apollographql.com/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https://medium.freecodecamp.org/how-to-set-up-a-graphql-server-using-node-js-express-mongodb-52421b73f474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 err="1"/>
              <a:t>Yavor</a:t>
            </a:r>
            <a:r>
              <a:rPr lang="en-US" b="1" dirty="0"/>
              <a:t> Ivanov</a:t>
            </a:r>
          </a:p>
          <a:p>
            <a:pPr lvl="1"/>
            <a:r>
              <a:rPr lang="en-US" dirty="0" err="1"/>
              <a:t>yavor.Ivanov@sap.com</a:t>
            </a:r>
            <a:endParaRPr lang="en-US" dirty="0"/>
          </a:p>
          <a:p>
            <a:pPr lvl="1"/>
            <a:r>
              <a:rPr lang="en-US" dirty="0"/>
              <a:t>     @d3xter666         d3xter666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Petya Markova-</a:t>
            </a:r>
            <a:r>
              <a:rPr lang="en-US" b="1" dirty="0" err="1"/>
              <a:t>Bogdanova</a:t>
            </a:r>
            <a:endParaRPr lang="en-US" b="1" dirty="0"/>
          </a:p>
          <a:p>
            <a:pPr lvl="1"/>
            <a:r>
              <a:rPr lang="en-US" dirty="0" err="1"/>
              <a:t>petya.markova-bogdanova@sap.com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A32D6B2-E933-944B-8492-89AF5109E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000" y="3807628"/>
            <a:ext cx="250602" cy="25060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510613-63FD-7143-B55B-E8E2C6CCC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5799" y="3807628"/>
            <a:ext cx="250602" cy="2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31C2608C027D4C9CCB72E0D39228BB" ma:contentTypeVersion="2" ma:contentTypeDescription="Create a new document." ma:contentTypeScope="" ma:versionID="fce8bd586bcdb5d0f6a300175c72fa5e">
  <xsd:schema xmlns:xsd="http://www.w3.org/2001/XMLSchema" xmlns:xs="http://www.w3.org/2001/XMLSchema" xmlns:p="http://schemas.microsoft.com/office/2006/metadata/properties" xmlns:ns2="2d3d17f9-0dc7-42f3-8932-8eae37b95599" targetNamespace="http://schemas.microsoft.com/office/2006/metadata/properties" ma:root="true" ma:fieldsID="c1cd4aee4f29687a989812f9cadd6e11" ns2:_="">
    <xsd:import namespace="2d3d17f9-0dc7-42f3-8932-8eae37b95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d17f9-0dc7-42f3-8932-8eae37b95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AB6CC-A21A-4287-BCB6-9342910F0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d17f9-0dc7-42f3-8932-8eae37b95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AA3C33-C817-4C29-B68E-48FE50772B54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2d3d17f9-0dc7-42f3-8932-8eae37b9559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115</TotalTime>
  <Words>174</Words>
  <Application>Microsoft Macintosh PowerPoint</Application>
  <PresentationFormat>Custom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Symbol</vt:lpstr>
      <vt:lpstr>wingdings</vt:lpstr>
      <vt:lpstr>wingdings</vt:lpstr>
      <vt:lpstr>SAP 2018 16x9 black</vt:lpstr>
      <vt:lpstr>“MEAN Stack” .replace(“A”, “OpenUI5”) </vt:lpstr>
      <vt:lpstr>Our App </vt:lpstr>
      <vt:lpstr>Session Structure </vt:lpstr>
      <vt:lpstr>Agenda </vt:lpstr>
      <vt:lpstr>Resources 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SAP SE</dc:creator>
  <cp:keywords>2018/16:9/black</cp:keywords>
  <cp:lastModifiedBy>Ivanov, Yavor</cp:lastModifiedBy>
  <cp:revision>25</cp:revision>
  <dcterms:created xsi:type="dcterms:W3CDTF">2018-05-14T15:14:40Z</dcterms:created>
  <dcterms:modified xsi:type="dcterms:W3CDTF">2019-05-25T18:50:37Z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0x010100DE31C2608C027D4C9CCB72E0D39228BB</vt:lpwstr>
  </property>
  <property fmtid="{D5CDD505-2E9C-101B-9397-08002B2CF9AE}" pid="9" name="AuthorIds_UIVersion_512">
    <vt:lpwstr>12</vt:lpwstr>
  </property>
</Properties>
</file>