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60" r:id="rId6"/>
    <p:sldId id="275" r:id="rId7"/>
    <p:sldId id="262" r:id="rId8"/>
    <p:sldId id="263" r:id="rId9"/>
    <p:sldId id="264" r:id="rId10"/>
    <p:sldId id="273" r:id="rId11"/>
    <p:sldId id="266" r:id="rId12"/>
    <p:sldId id="267" r:id="rId13"/>
    <p:sldId id="268" r:id="rId14"/>
    <p:sldId id="269" r:id="rId15"/>
    <p:sldId id="270" r:id="rId16"/>
    <p:sldId id="2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DDB5F-55BC-4575-9D45-0E19DB71FD16}" v="3" dt="2024-11-21T16:35:33.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105" d="100"/>
          <a:sy n="105" d="100"/>
        </p:scale>
        <p:origin x="5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G KOVALCHUK (2106398)" userId="61ac0358-5341-4ffb-81e3-67bb62a0ba7c" providerId="ADAL" clId="{E586A51C-2D76-4857-891A-FF67615F52E7}"/>
    <pc:docChg chg="undo custSel addSld delSld modSld">
      <pc:chgData name="OLEG KOVALCHUK (2106398)" userId="61ac0358-5341-4ffb-81e3-67bb62a0ba7c" providerId="ADAL" clId="{E586A51C-2D76-4857-891A-FF67615F52E7}" dt="2024-11-14T17:54:42.336" v="3691" actId="33524"/>
      <pc:docMkLst>
        <pc:docMk/>
      </pc:docMkLst>
      <pc:sldChg chg="del">
        <pc:chgData name="OLEG KOVALCHUK (2106398)" userId="61ac0358-5341-4ffb-81e3-67bb62a0ba7c" providerId="ADAL" clId="{E586A51C-2D76-4857-891A-FF67615F52E7}" dt="2024-11-14T17:52:11.422" v="3528" actId="47"/>
        <pc:sldMkLst>
          <pc:docMk/>
          <pc:sldMk cId="2106846110" sldId="256"/>
        </pc:sldMkLst>
      </pc:sldChg>
      <pc:sldChg chg="modSp mod">
        <pc:chgData name="OLEG KOVALCHUK (2106398)" userId="61ac0358-5341-4ffb-81e3-67bb62a0ba7c" providerId="ADAL" clId="{E586A51C-2D76-4857-891A-FF67615F52E7}" dt="2024-11-14T16:42:16.789" v="1763" actId="255"/>
        <pc:sldMkLst>
          <pc:docMk/>
          <pc:sldMk cId="752084927" sldId="259"/>
        </pc:sldMkLst>
        <pc:spChg chg="mod">
          <ac:chgData name="OLEG KOVALCHUK (2106398)" userId="61ac0358-5341-4ffb-81e3-67bb62a0ba7c" providerId="ADAL" clId="{E586A51C-2D76-4857-891A-FF67615F52E7}" dt="2024-11-14T16:42:16.789" v="1763" actId="255"/>
          <ac:spMkLst>
            <pc:docMk/>
            <pc:sldMk cId="752084927" sldId="259"/>
            <ac:spMk id="3" creationId="{94CD72BA-CAEB-5104-E873-07AC33702B6D}"/>
          </ac:spMkLst>
        </pc:spChg>
      </pc:sldChg>
      <pc:sldChg chg="addSp delSp modSp mod">
        <pc:chgData name="OLEG KOVALCHUK (2106398)" userId="61ac0358-5341-4ffb-81e3-67bb62a0ba7c" providerId="ADAL" clId="{E586A51C-2D76-4857-891A-FF67615F52E7}" dt="2024-11-14T17:00:55.763" v="2035" actId="20577"/>
        <pc:sldMkLst>
          <pc:docMk/>
          <pc:sldMk cId="2091263325" sldId="266"/>
        </pc:sldMkLst>
        <pc:spChg chg="mod">
          <ac:chgData name="OLEG KOVALCHUK (2106398)" userId="61ac0358-5341-4ffb-81e3-67bb62a0ba7c" providerId="ADAL" clId="{E586A51C-2D76-4857-891A-FF67615F52E7}" dt="2024-11-14T17:00:55.763" v="2035" actId="20577"/>
          <ac:spMkLst>
            <pc:docMk/>
            <pc:sldMk cId="2091263325" sldId="266"/>
            <ac:spMk id="3" creationId="{FFE8572B-7327-AD52-3592-1F7B2AC2A82C}"/>
          </ac:spMkLst>
        </pc:spChg>
        <pc:spChg chg="add del mod">
          <ac:chgData name="OLEG KOVALCHUK (2106398)" userId="61ac0358-5341-4ffb-81e3-67bb62a0ba7c" providerId="ADAL" clId="{E586A51C-2D76-4857-891A-FF67615F52E7}" dt="2024-11-14T16:57:08.029" v="1804" actId="478"/>
          <ac:spMkLst>
            <pc:docMk/>
            <pc:sldMk cId="2091263325" sldId="266"/>
            <ac:spMk id="9" creationId="{AA6AA29C-F1BA-3FD3-F6B9-44C7FF275B9C}"/>
          </ac:spMkLst>
        </pc:spChg>
        <pc:grpChg chg="mod">
          <ac:chgData name="OLEG KOVALCHUK (2106398)" userId="61ac0358-5341-4ffb-81e3-67bb62a0ba7c" providerId="ADAL" clId="{E586A51C-2D76-4857-891A-FF67615F52E7}" dt="2024-11-14T16:57:18.952" v="1806" actId="1076"/>
          <ac:grpSpMkLst>
            <pc:docMk/>
            <pc:sldMk cId="2091263325" sldId="266"/>
            <ac:grpSpMk id="8" creationId="{F6F1DE99-F68A-E6BF-D090-6B3C95A0862B}"/>
          </ac:grpSpMkLst>
        </pc:grpChg>
        <pc:picChg chg="add mod">
          <ac:chgData name="OLEG KOVALCHUK (2106398)" userId="61ac0358-5341-4ffb-81e3-67bb62a0ba7c" providerId="ADAL" clId="{E586A51C-2D76-4857-891A-FF67615F52E7}" dt="2024-11-14T15:50:22.538" v="117" actId="1076"/>
          <ac:picMkLst>
            <pc:docMk/>
            <pc:sldMk cId="2091263325" sldId="266"/>
            <ac:picMk id="6" creationId="{BF3BA3BB-6881-04C1-0FCF-AB49DB753E6E}"/>
          </ac:picMkLst>
        </pc:picChg>
      </pc:sldChg>
      <pc:sldChg chg="addSp delSp modSp mod">
        <pc:chgData name="OLEG KOVALCHUK (2106398)" userId="61ac0358-5341-4ffb-81e3-67bb62a0ba7c" providerId="ADAL" clId="{E586A51C-2D76-4857-891A-FF67615F52E7}" dt="2024-11-14T16:21:01.857" v="1370" actId="1076"/>
        <pc:sldMkLst>
          <pc:docMk/>
          <pc:sldMk cId="3301907900" sldId="267"/>
        </pc:sldMkLst>
        <pc:spChg chg="mod">
          <ac:chgData name="OLEG KOVALCHUK (2106398)" userId="61ac0358-5341-4ffb-81e3-67bb62a0ba7c" providerId="ADAL" clId="{E586A51C-2D76-4857-891A-FF67615F52E7}" dt="2024-11-14T16:20:55.966" v="1368" actId="20577"/>
          <ac:spMkLst>
            <pc:docMk/>
            <pc:sldMk cId="3301907900" sldId="267"/>
            <ac:spMk id="3" creationId="{EF7D5F02-F5D8-AE11-BE24-2570B02C4863}"/>
          </ac:spMkLst>
        </pc:spChg>
        <pc:spChg chg="add del mod">
          <ac:chgData name="OLEG KOVALCHUK (2106398)" userId="61ac0358-5341-4ffb-81e3-67bb62a0ba7c" providerId="ADAL" clId="{E586A51C-2D76-4857-891A-FF67615F52E7}" dt="2024-11-14T16:14:58.061" v="1016" actId="478"/>
          <ac:spMkLst>
            <pc:docMk/>
            <pc:sldMk cId="3301907900" sldId="267"/>
            <ac:spMk id="16" creationId="{61826EE0-5E71-B31B-7729-40FED8FA3D79}"/>
          </ac:spMkLst>
        </pc:spChg>
        <pc:spChg chg="add del mod">
          <ac:chgData name="OLEG KOVALCHUK (2106398)" userId="61ac0358-5341-4ffb-81e3-67bb62a0ba7c" providerId="ADAL" clId="{E586A51C-2D76-4857-891A-FF67615F52E7}" dt="2024-11-14T16:14:56.171" v="1015" actId="478"/>
          <ac:spMkLst>
            <pc:docMk/>
            <pc:sldMk cId="3301907900" sldId="267"/>
            <ac:spMk id="17" creationId="{99D72C64-2787-355F-ECFE-9B1CBC868CC3}"/>
          </ac:spMkLst>
        </pc:spChg>
        <pc:spChg chg="add del mod">
          <ac:chgData name="OLEG KOVALCHUK (2106398)" userId="61ac0358-5341-4ffb-81e3-67bb62a0ba7c" providerId="ADAL" clId="{E586A51C-2D76-4857-891A-FF67615F52E7}" dt="2024-11-14T16:14:54.749" v="1014" actId="478"/>
          <ac:spMkLst>
            <pc:docMk/>
            <pc:sldMk cId="3301907900" sldId="267"/>
            <ac:spMk id="18" creationId="{B19A3D15-904C-E7E7-705B-6D82D41CD8A9}"/>
          </ac:spMkLst>
        </pc:spChg>
        <pc:spChg chg="add del mod">
          <ac:chgData name="OLEG KOVALCHUK (2106398)" userId="61ac0358-5341-4ffb-81e3-67bb62a0ba7c" providerId="ADAL" clId="{E586A51C-2D76-4857-891A-FF67615F52E7}" dt="2024-11-14T16:14:51.280" v="1011" actId="478"/>
          <ac:spMkLst>
            <pc:docMk/>
            <pc:sldMk cId="3301907900" sldId="267"/>
            <ac:spMk id="19" creationId="{40DFE8FA-1355-74E5-8107-3AEBA19AC515}"/>
          </ac:spMkLst>
        </pc:spChg>
        <pc:spChg chg="add del mod">
          <ac:chgData name="OLEG KOVALCHUK (2106398)" userId="61ac0358-5341-4ffb-81e3-67bb62a0ba7c" providerId="ADAL" clId="{E586A51C-2D76-4857-891A-FF67615F52E7}" dt="2024-11-14T16:14:52.389" v="1012" actId="478"/>
          <ac:spMkLst>
            <pc:docMk/>
            <pc:sldMk cId="3301907900" sldId="267"/>
            <ac:spMk id="20" creationId="{5CBB3704-6496-B0B3-4078-1EA1BFC75524}"/>
          </ac:spMkLst>
        </pc:spChg>
        <pc:spChg chg="add del mod">
          <ac:chgData name="OLEG KOVALCHUK (2106398)" userId="61ac0358-5341-4ffb-81e3-67bb62a0ba7c" providerId="ADAL" clId="{E586A51C-2D76-4857-891A-FF67615F52E7}" dt="2024-11-14T16:13:53.967" v="993"/>
          <ac:spMkLst>
            <pc:docMk/>
            <pc:sldMk cId="3301907900" sldId="267"/>
            <ac:spMk id="21" creationId="{BA0E2369-6399-2446-2E59-60AEF4595F74}"/>
          </ac:spMkLst>
        </pc:spChg>
        <pc:picChg chg="add del mod">
          <ac:chgData name="OLEG KOVALCHUK (2106398)" userId="61ac0358-5341-4ffb-81e3-67bb62a0ba7c" providerId="ADAL" clId="{E586A51C-2D76-4857-891A-FF67615F52E7}" dt="2024-11-14T16:14:13.217" v="994" actId="21"/>
          <ac:picMkLst>
            <pc:docMk/>
            <pc:sldMk cId="3301907900" sldId="267"/>
            <ac:picMk id="5" creationId="{87005E1C-0796-36C1-2384-A3C65B9BD126}"/>
          </ac:picMkLst>
        </pc:picChg>
        <pc:picChg chg="add del mod">
          <ac:chgData name="OLEG KOVALCHUK (2106398)" userId="61ac0358-5341-4ffb-81e3-67bb62a0ba7c" providerId="ADAL" clId="{E586A51C-2D76-4857-891A-FF67615F52E7}" dt="2024-11-14T16:14:20.311" v="997" actId="21"/>
          <ac:picMkLst>
            <pc:docMk/>
            <pc:sldMk cId="3301907900" sldId="267"/>
            <ac:picMk id="7" creationId="{C85151B5-7153-D5E3-DB56-622C5B821065}"/>
          </ac:picMkLst>
        </pc:picChg>
        <pc:picChg chg="add del mod">
          <ac:chgData name="OLEG KOVALCHUK (2106398)" userId="61ac0358-5341-4ffb-81e3-67bb62a0ba7c" providerId="ADAL" clId="{E586A51C-2D76-4857-891A-FF67615F52E7}" dt="2024-11-14T16:14:27.186" v="1000" actId="21"/>
          <ac:picMkLst>
            <pc:docMk/>
            <pc:sldMk cId="3301907900" sldId="267"/>
            <ac:picMk id="9" creationId="{B2686D7B-96D8-E6F6-EA43-411FCE3DD339}"/>
          </ac:picMkLst>
        </pc:picChg>
        <pc:picChg chg="add del mod">
          <ac:chgData name="OLEG KOVALCHUK (2106398)" userId="61ac0358-5341-4ffb-81e3-67bb62a0ba7c" providerId="ADAL" clId="{E586A51C-2D76-4857-891A-FF67615F52E7}" dt="2024-11-14T16:14:36.608" v="1004" actId="21"/>
          <ac:picMkLst>
            <pc:docMk/>
            <pc:sldMk cId="3301907900" sldId="267"/>
            <ac:picMk id="11" creationId="{DB003E74-FFA5-DDCB-F9CF-418A1F642CA0}"/>
          </ac:picMkLst>
        </pc:picChg>
        <pc:picChg chg="add del mod">
          <ac:chgData name="OLEG KOVALCHUK (2106398)" userId="61ac0358-5341-4ffb-81e3-67bb62a0ba7c" providerId="ADAL" clId="{E586A51C-2D76-4857-891A-FF67615F52E7}" dt="2024-11-14T16:09:38.486" v="817" actId="478"/>
          <ac:picMkLst>
            <pc:docMk/>
            <pc:sldMk cId="3301907900" sldId="267"/>
            <ac:picMk id="13" creationId="{9DC63880-EF31-8067-A4F0-7A014C13D024}"/>
          </ac:picMkLst>
        </pc:picChg>
        <pc:picChg chg="add del mod">
          <ac:chgData name="OLEG KOVALCHUK (2106398)" userId="61ac0358-5341-4ffb-81e3-67bb62a0ba7c" providerId="ADAL" clId="{E586A51C-2D76-4857-891A-FF67615F52E7}" dt="2024-11-14T16:14:42.327" v="1007" actId="21"/>
          <ac:picMkLst>
            <pc:docMk/>
            <pc:sldMk cId="3301907900" sldId="267"/>
            <ac:picMk id="15" creationId="{B8F18E3A-CAC7-6651-226E-853F1D9823C3}"/>
          </ac:picMkLst>
        </pc:picChg>
        <pc:picChg chg="add mod">
          <ac:chgData name="OLEG KOVALCHUK (2106398)" userId="61ac0358-5341-4ffb-81e3-67bb62a0ba7c" providerId="ADAL" clId="{E586A51C-2D76-4857-891A-FF67615F52E7}" dt="2024-11-14T16:20:58.216" v="1369" actId="1076"/>
          <ac:picMkLst>
            <pc:docMk/>
            <pc:sldMk cId="3301907900" sldId="267"/>
            <ac:picMk id="23" creationId="{37A450B4-BEC7-CD22-56C4-AE774EF614C3}"/>
          </ac:picMkLst>
        </pc:picChg>
        <pc:picChg chg="add mod">
          <ac:chgData name="OLEG KOVALCHUK (2106398)" userId="61ac0358-5341-4ffb-81e3-67bb62a0ba7c" providerId="ADAL" clId="{E586A51C-2D76-4857-891A-FF67615F52E7}" dt="2024-11-14T16:21:01.857" v="1370" actId="1076"/>
          <ac:picMkLst>
            <pc:docMk/>
            <pc:sldMk cId="3301907900" sldId="267"/>
            <ac:picMk id="25" creationId="{531817B8-899C-3730-2FED-73B9DC258A45}"/>
          </ac:picMkLst>
        </pc:picChg>
      </pc:sldChg>
      <pc:sldChg chg="addSp delSp modSp mod">
        <pc:chgData name="OLEG KOVALCHUK (2106398)" userId="61ac0358-5341-4ffb-81e3-67bb62a0ba7c" providerId="ADAL" clId="{E586A51C-2D76-4857-891A-FF67615F52E7}" dt="2024-11-14T16:34:00.405" v="1725" actId="1076"/>
        <pc:sldMkLst>
          <pc:docMk/>
          <pc:sldMk cId="1183230848" sldId="268"/>
        </pc:sldMkLst>
        <pc:spChg chg="mod">
          <ac:chgData name="OLEG KOVALCHUK (2106398)" userId="61ac0358-5341-4ffb-81e3-67bb62a0ba7c" providerId="ADAL" clId="{E586A51C-2D76-4857-891A-FF67615F52E7}" dt="2024-11-14T16:21:39.672" v="1379" actId="1076"/>
          <ac:spMkLst>
            <pc:docMk/>
            <pc:sldMk cId="1183230848" sldId="268"/>
            <ac:spMk id="2" creationId="{1CC0C336-B320-C313-81EF-469B1B7F5FB4}"/>
          </ac:spMkLst>
        </pc:spChg>
        <pc:spChg chg="del">
          <ac:chgData name="OLEG KOVALCHUK (2106398)" userId="61ac0358-5341-4ffb-81e3-67bb62a0ba7c" providerId="ADAL" clId="{E586A51C-2D76-4857-891A-FF67615F52E7}" dt="2024-11-14T16:14:14.811" v="995"/>
          <ac:spMkLst>
            <pc:docMk/>
            <pc:sldMk cId="1183230848" sldId="268"/>
            <ac:spMk id="3" creationId="{5455FB7B-F7BA-4A67-B0D1-B3E87AA5BD79}"/>
          </ac:spMkLst>
        </pc:spChg>
        <pc:spChg chg="add del mod">
          <ac:chgData name="OLEG KOVALCHUK (2106398)" userId="61ac0358-5341-4ffb-81e3-67bb62a0ba7c" providerId="ADAL" clId="{E586A51C-2D76-4857-891A-FF67615F52E7}" dt="2024-11-14T16:24:25.987" v="1444" actId="478"/>
          <ac:spMkLst>
            <pc:docMk/>
            <pc:sldMk cId="1183230848" sldId="268"/>
            <ac:spMk id="4" creationId="{0840FCFF-FD7D-3B2F-85F2-63488504BDE6}"/>
          </ac:spMkLst>
        </pc:spChg>
        <pc:spChg chg="add mod">
          <ac:chgData name="OLEG KOVALCHUK (2106398)" userId="61ac0358-5341-4ffb-81e3-67bb62a0ba7c" providerId="ADAL" clId="{E586A51C-2D76-4857-891A-FF67615F52E7}" dt="2024-11-14T16:26:24.290" v="1515" actId="20577"/>
          <ac:spMkLst>
            <pc:docMk/>
            <pc:sldMk cId="1183230848" sldId="268"/>
            <ac:spMk id="8" creationId="{DD9B2305-43B5-8EA4-64B1-D22255B7ADFB}"/>
          </ac:spMkLst>
        </pc:spChg>
        <pc:spChg chg="add mod">
          <ac:chgData name="OLEG KOVALCHUK (2106398)" userId="61ac0358-5341-4ffb-81e3-67bb62a0ba7c" providerId="ADAL" clId="{E586A51C-2D76-4857-891A-FF67615F52E7}" dt="2024-11-14T16:29:48.605" v="1553" actId="14100"/>
          <ac:spMkLst>
            <pc:docMk/>
            <pc:sldMk cId="1183230848" sldId="268"/>
            <ac:spMk id="14" creationId="{D574BFF9-DDD1-0600-72A3-997BC5231E81}"/>
          </ac:spMkLst>
        </pc:spChg>
        <pc:spChg chg="add mod">
          <ac:chgData name="OLEG KOVALCHUK (2106398)" userId="61ac0358-5341-4ffb-81e3-67bb62a0ba7c" providerId="ADAL" clId="{E586A51C-2D76-4857-891A-FF67615F52E7}" dt="2024-11-14T16:31:18.248" v="1602" actId="1076"/>
          <ac:spMkLst>
            <pc:docMk/>
            <pc:sldMk cId="1183230848" sldId="268"/>
            <ac:spMk id="16" creationId="{9F82F59D-100E-C028-7951-E7A3182282BC}"/>
          </ac:spMkLst>
        </pc:spChg>
        <pc:spChg chg="add mod">
          <ac:chgData name="OLEG KOVALCHUK (2106398)" userId="61ac0358-5341-4ffb-81e3-67bb62a0ba7c" providerId="ADAL" clId="{E586A51C-2D76-4857-891A-FF67615F52E7}" dt="2024-11-14T16:32:24.489" v="1653" actId="1076"/>
          <ac:spMkLst>
            <pc:docMk/>
            <pc:sldMk cId="1183230848" sldId="268"/>
            <ac:spMk id="18" creationId="{13E2A761-34FC-B904-0E6F-A5DB7BC214C4}"/>
          </ac:spMkLst>
        </pc:spChg>
        <pc:spChg chg="add mod">
          <ac:chgData name="OLEG KOVALCHUK (2106398)" userId="61ac0358-5341-4ffb-81e3-67bb62a0ba7c" providerId="ADAL" clId="{E586A51C-2D76-4857-891A-FF67615F52E7}" dt="2024-11-14T16:34:00.405" v="1725" actId="1076"/>
          <ac:spMkLst>
            <pc:docMk/>
            <pc:sldMk cId="1183230848" sldId="268"/>
            <ac:spMk id="19" creationId="{84DC189D-BF9B-7FFD-D543-9534540F079F}"/>
          </ac:spMkLst>
        </pc:spChg>
        <pc:grpChg chg="add del mod">
          <ac:chgData name="OLEG KOVALCHUK (2106398)" userId="61ac0358-5341-4ffb-81e3-67bb62a0ba7c" providerId="ADAL" clId="{E586A51C-2D76-4857-891A-FF67615F52E7}" dt="2024-11-14T16:31:25.295" v="1603" actId="165"/>
          <ac:grpSpMkLst>
            <pc:docMk/>
            <pc:sldMk cId="1183230848" sldId="268"/>
            <ac:grpSpMk id="13" creationId="{72D83B4B-7E50-931E-0E77-835FF2E5D365}"/>
          </ac:grpSpMkLst>
        </pc:grpChg>
        <pc:grpChg chg="add mod">
          <ac:chgData name="OLEG KOVALCHUK (2106398)" userId="61ac0358-5341-4ffb-81e3-67bb62a0ba7c" providerId="ADAL" clId="{E586A51C-2D76-4857-891A-FF67615F52E7}" dt="2024-11-14T16:30:50.310" v="1568" actId="164"/>
          <ac:grpSpMkLst>
            <pc:docMk/>
            <pc:sldMk cId="1183230848" sldId="268"/>
            <ac:grpSpMk id="17" creationId="{0157DB0E-9FA3-BA18-700F-CE08449F7CB9}"/>
          </ac:grpSpMkLst>
        </pc:grpChg>
        <pc:picChg chg="add del mod">
          <ac:chgData name="OLEG KOVALCHUK (2106398)" userId="61ac0358-5341-4ffb-81e3-67bb62a0ba7c" providerId="ADAL" clId="{E586A51C-2D76-4857-891A-FF67615F52E7}" dt="2024-11-14T16:24:05.620" v="1437" actId="478"/>
          <ac:picMkLst>
            <pc:docMk/>
            <pc:sldMk cId="1183230848" sldId="268"/>
            <ac:picMk id="5" creationId="{87005E1C-0796-36C1-2384-A3C65B9BD126}"/>
          </ac:picMkLst>
        </pc:picChg>
        <pc:picChg chg="add mod">
          <ac:chgData name="OLEG KOVALCHUK (2106398)" userId="61ac0358-5341-4ffb-81e3-67bb62a0ba7c" providerId="ADAL" clId="{E586A51C-2D76-4857-891A-FF67615F52E7}" dt="2024-11-14T16:30:50.310" v="1568" actId="164"/>
          <ac:picMkLst>
            <pc:docMk/>
            <pc:sldMk cId="1183230848" sldId="268"/>
            <ac:picMk id="7" creationId="{C85151B5-7153-D5E3-DB56-622C5B821065}"/>
          </ac:picMkLst>
        </pc:picChg>
        <pc:picChg chg="add mod">
          <ac:chgData name="OLEG KOVALCHUK (2106398)" userId="61ac0358-5341-4ffb-81e3-67bb62a0ba7c" providerId="ADAL" clId="{E586A51C-2D76-4857-891A-FF67615F52E7}" dt="2024-11-14T16:30:50.310" v="1568" actId="164"/>
          <ac:picMkLst>
            <pc:docMk/>
            <pc:sldMk cId="1183230848" sldId="268"/>
            <ac:picMk id="9" creationId="{B2686D7B-96D8-E6F6-EA43-411FCE3DD339}"/>
          </ac:picMkLst>
        </pc:picChg>
        <pc:picChg chg="add mod topLvl">
          <ac:chgData name="OLEG KOVALCHUK (2106398)" userId="61ac0358-5341-4ffb-81e3-67bb62a0ba7c" providerId="ADAL" clId="{E586A51C-2D76-4857-891A-FF67615F52E7}" dt="2024-11-14T16:31:45.721" v="1606" actId="208"/>
          <ac:picMkLst>
            <pc:docMk/>
            <pc:sldMk cId="1183230848" sldId="268"/>
            <ac:picMk id="11" creationId="{DB003E74-FFA5-DDCB-F9CF-418A1F642CA0}"/>
          </ac:picMkLst>
        </pc:picChg>
        <pc:picChg chg="add mod">
          <ac:chgData name="OLEG KOVALCHUK (2106398)" userId="61ac0358-5341-4ffb-81e3-67bb62a0ba7c" providerId="ADAL" clId="{E586A51C-2D76-4857-891A-FF67615F52E7}" dt="2024-11-14T16:25:43.256" v="1457" actId="208"/>
          <ac:picMkLst>
            <pc:docMk/>
            <pc:sldMk cId="1183230848" sldId="268"/>
            <ac:picMk id="12" creationId="{2917EB9A-0C51-C5EF-546C-188631F9FB5B}"/>
          </ac:picMkLst>
        </pc:picChg>
        <pc:picChg chg="add mod topLvl">
          <ac:chgData name="OLEG KOVALCHUK (2106398)" userId="61ac0358-5341-4ffb-81e3-67bb62a0ba7c" providerId="ADAL" clId="{E586A51C-2D76-4857-891A-FF67615F52E7}" dt="2024-11-14T16:32:43.569" v="1654" actId="208"/>
          <ac:picMkLst>
            <pc:docMk/>
            <pc:sldMk cId="1183230848" sldId="268"/>
            <ac:picMk id="15" creationId="{B8F18E3A-CAC7-6651-226E-853F1D9823C3}"/>
          </ac:picMkLst>
        </pc:picChg>
      </pc:sldChg>
      <pc:sldChg chg="modSp mod">
        <pc:chgData name="OLEG KOVALCHUK (2106398)" userId="61ac0358-5341-4ffb-81e3-67bb62a0ba7c" providerId="ADAL" clId="{E586A51C-2D76-4857-891A-FF67615F52E7}" dt="2024-11-14T17:16:30.564" v="2735" actId="20577"/>
        <pc:sldMkLst>
          <pc:docMk/>
          <pc:sldMk cId="302842988" sldId="269"/>
        </pc:sldMkLst>
        <pc:spChg chg="mod">
          <ac:chgData name="OLEG KOVALCHUK (2106398)" userId="61ac0358-5341-4ffb-81e3-67bb62a0ba7c" providerId="ADAL" clId="{E586A51C-2D76-4857-891A-FF67615F52E7}" dt="2024-11-14T17:16:30.564" v="2735" actId="20577"/>
          <ac:spMkLst>
            <pc:docMk/>
            <pc:sldMk cId="302842988" sldId="269"/>
            <ac:spMk id="3" creationId="{B4FFCE33-7540-73F8-72E8-FD8EC4C43D53}"/>
          </ac:spMkLst>
        </pc:spChg>
      </pc:sldChg>
      <pc:sldChg chg="addSp delSp modSp mod">
        <pc:chgData name="OLEG KOVALCHUK (2106398)" userId="61ac0358-5341-4ffb-81e3-67bb62a0ba7c" providerId="ADAL" clId="{E586A51C-2D76-4857-891A-FF67615F52E7}" dt="2024-11-14T17:44:10.249" v="3343" actId="1076"/>
        <pc:sldMkLst>
          <pc:docMk/>
          <pc:sldMk cId="3858949296" sldId="270"/>
        </pc:sldMkLst>
        <pc:spChg chg="mod">
          <ac:chgData name="OLEG KOVALCHUK (2106398)" userId="61ac0358-5341-4ffb-81e3-67bb62a0ba7c" providerId="ADAL" clId="{E586A51C-2D76-4857-891A-FF67615F52E7}" dt="2024-11-14T17:17:54.020" v="2840" actId="1076"/>
          <ac:spMkLst>
            <pc:docMk/>
            <pc:sldMk cId="3858949296" sldId="270"/>
            <ac:spMk id="2" creationId="{80B6564B-D671-9229-8B3F-19B23C72B455}"/>
          </ac:spMkLst>
        </pc:spChg>
        <pc:spChg chg="mod">
          <ac:chgData name="OLEG KOVALCHUK (2106398)" userId="61ac0358-5341-4ffb-81e3-67bb62a0ba7c" providerId="ADAL" clId="{E586A51C-2D76-4857-891A-FF67615F52E7}" dt="2024-11-14T17:17:50.395" v="2838" actId="20577"/>
          <ac:spMkLst>
            <pc:docMk/>
            <pc:sldMk cId="3858949296" sldId="270"/>
            <ac:spMk id="3" creationId="{B8D725DC-1E02-9F29-CA76-A3099C6ED53F}"/>
          </ac:spMkLst>
        </pc:spChg>
        <pc:spChg chg="add mod">
          <ac:chgData name="OLEG KOVALCHUK (2106398)" userId="61ac0358-5341-4ffb-81e3-67bb62a0ba7c" providerId="ADAL" clId="{E586A51C-2D76-4857-891A-FF67615F52E7}" dt="2024-11-14T17:21:46.187" v="2967" actId="208"/>
          <ac:spMkLst>
            <pc:docMk/>
            <pc:sldMk cId="3858949296" sldId="270"/>
            <ac:spMk id="12" creationId="{27363F9E-BF24-5935-1258-4291E8D0CC64}"/>
          </ac:spMkLst>
        </pc:spChg>
        <pc:spChg chg="add mod">
          <ac:chgData name="OLEG KOVALCHUK (2106398)" userId="61ac0358-5341-4ffb-81e3-67bb62a0ba7c" providerId="ADAL" clId="{E586A51C-2D76-4857-891A-FF67615F52E7}" dt="2024-11-14T17:33:46.864" v="3003" actId="20577"/>
          <ac:spMkLst>
            <pc:docMk/>
            <pc:sldMk cId="3858949296" sldId="270"/>
            <ac:spMk id="13" creationId="{5F8C235D-2848-D1D8-2A5E-D99AEC7B84E4}"/>
          </ac:spMkLst>
        </pc:spChg>
        <pc:spChg chg="add del mod">
          <ac:chgData name="OLEG KOVALCHUK (2106398)" userId="61ac0358-5341-4ffb-81e3-67bb62a0ba7c" providerId="ADAL" clId="{E586A51C-2D76-4857-891A-FF67615F52E7}" dt="2024-11-14T17:35:43.481" v="3062"/>
          <ac:spMkLst>
            <pc:docMk/>
            <pc:sldMk cId="3858949296" sldId="270"/>
            <ac:spMk id="14" creationId="{64C863E1-A977-E013-5179-148776DE02A8}"/>
          </ac:spMkLst>
        </pc:spChg>
        <pc:spChg chg="add mod">
          <ac:chgData name="OLEG KOVALCHUK (2106398)" userId="61ac0358-5341-4ffb-81e3-67bb62a0ba7c" providerId="ADAL" clId="{E586A51C-2D76-4857-891A-FF67615F52E7}" dt="2024-11-14T17:35:54.481" v="3064" actId="14100"/>
          <ac:spMkLst>
            <pc:docMk/>
            <pc:sldMk cId="3858949296" sldId="270"/>
            <ac:spMk id="15" creationId="{26065F6F-0091-D0E2-DC97-1AA37E59BC15}"/>
          </ac:spMkLst>
        </pc:spChg>
        <pc:spChg chg="add mod">
          <ac:chgData name="OLEG KOVALCHUK (2106398)" userId="61ac0358-5341-4ffb-81e3-67bb62a0ba7c" providerId="ADAL" clId="{E586A51C-2D76-4857-891A-FF67615F52E7}" dt="2024-11-14T17:36:47.858" v="3129" actId="20577"/>
          <ac:spMkLst>
            <pc:docMk/>
            <pc:sldMk cId="3858949296" sldId="270"/>
            <ac:spMk id="16" creationId="{6D42ADD9-5D27-EC18-B85D-D8CF2C743EEE}"/>
          </ac:spMkLst>
        </pc:spChg>
        <pc:spChg chg="add mod">
          <ac:chgData name="OLEG KOVALCHUK (2106398)" userId="61ac0358-5341-4ffb-81e3-67bb62a0ba7c" providerId="ADAL" clId="{E586A51C-2D76-4857-891A-FF67615F52E7}" dt="2024-11-14T17:42:31.190" v="3249" actId="20577"/>
          <ac:spMkLst>
            <pc:docMk/>
            <pc:sldMk cId="3858949296" sldId="270"/>
            <ac:spMk id="21" creationId="{AD10433D-5FAA-B8F3-E93D-CEE07A3CF53B}"/>
          </ac:spMkLst>
        </pc:spChg>
        <pc:spChg chg="add mod">
          <ac:chgData name="OLEG KOVALCHUK (2106398)" userId="61ac0358-5341-4ffb-81e3-67bb62a0ba7c" providerId="ADAL" clId="{E586A51C-2D76-4857-891A-FF67615F52E7}" dt="2024-11-14T17:44:10.249" v="3343" actId="1076"/>
          <ac:spMkLst>
            <pc:docMk/>
            <pc:sldMk cId="3858949296" sldId="270"/>
            <ac:spMk id="22" creationId="{27B4B9EA-5459-0F8A-61A4-DCA8C617A5D7}"/>
          </ac:spMkLst>
        </pc:spChg>
        <pc:picChg chg="add mod">
          <ac:chgData name="OLEG KOVALCHUK (2106398)" userId="61ac0358-5341-4ffb-81e3-67bb62a0ba7c" providerId="ADAL" clId="{E586A51C-2D76-4857-891A-FF67615F52E7}" dt="2024-11-14T17:21:53.047" v="2968" actId="208"/>
          <ac:picMkLst>
            <pc:docMk/>
            <pc:sldMk cId="3858949296" sldId="270"/>
            <ac:picMk id="5" creationId="{EC048121-A84A-7947-80CA-A3D2F2076C82}"/>
          </ac:picMkLst>
        </pc:picChg>
        <pc:picChg chg="add mod">
          <ac:chgData name="OLEG KOVALCHUK (2106398)" userId="61ac0358-5341-4ffb-81e3-67bb62a0ba7c" providerId="ADAL" clId="{E586A51C-2D76-4857-891A-FF67615F52E7}" dt="2024-11-14T17:34:12.006" v="3005" actId="208"/>
          <ac:picMkLst>
            <pc:docMk/>
            <pc:sldMk cId="3858949296" sldId="270"/>
            <ac:picMk id="7" creationId="{EF31DA4D-B6A4-B5BF-9223-80EB03E6F2D3}"/>
          </ac:picMkLst>
        </pc:picChg>
        <pc:picChg chg="add mod">
          <ac:chgData name="OLEG KOVALCHUK (2106398)" userId="61ac0358-5341-4ffb-81e3-67bb62a0ba7c" providerId="ADAL" clId="{E586A51C-2D76-4857-891A-FF67615F52E7}" dt="2024-11-14T17:35:50.044" v="3063" actId="1076"/>
          <ac:picMkLst>
            <pc:docMk/>
            <pc:sldMk cId="3858949296" sldId="270"/>
            <ac:picMk id="9" creationId="{5F495EF0-9246-874B-7C35-05ACB2B04075}"/>
          </ac:picMkLst>
        </pc:picChg>
        <pc:picChg chg="add mod">
          <ac:chgData name="OLEG KOVALCHUK (2106398)" userId="61ac0358-5341-4ffb-81e3-67bb62a0ba7c" providerId="ADAL" clId="{E586A51C-2D76-4857-891A-FF67615F52E7}" dt="2024-11-14T17:20:20.647" v="2858" actId="1076"/>
          <ac:picMkLst>
            <pc:docMk/>
            <pc:sldMk cId="3858949296" sldId="270"/>
            <ac:picMk id="11" creationId="{9A73F130-0E92-29C8-C35A-148084FE26EA}"/>
          </ac:picMkLst>
        </pc:picChg>
        <pc:picChg chg="add mod">
          <ac:chgData name="OLEG KOVALCHUK (2106398)" userId="61ac0358-5341-4ffb-81e3-67bb62a0ba7c" providerId="ADAL" clId="{E586A51C-2D76-4857-891A-FF67615F52E7}" dt="2024-11-14T17:42:40.863" v="3251" actId="1076"/>
          <ac:picMkLst>
            <pc:docMk/>
            <pc:sldMk cId="3858949296" sldId="270"/>
            <ac:picMk id="18" creationId="{2158727A-7C17-0EFE-CDE7-726F613EF36F}"/>
          </ac:picMkLst>
        </pc:picChg>
        <pc:picChg chg="add mod">
          <ac:chgData name="OLEG KOVALCHUK (2106398)" userId="61ac0358-5341-4ffb-81e3-67bb62a0ba7c" providerId="ADAL" clId="{E586A51C-2D76-4857-891A-FF67615F52E7}" dt="2024-11-14T17:42:46.488" v="3252" actId="14100"/>
          <ac:picMkLst>
            <pc:docMk/>
            <pc:sldMk cId="3858949296" sldId="270"/>
            <ac:picMk id="20" creationId="{BA9BBECC-A216-EEDF-AE02-BAAF8788EA6E}"/>
          </ac:picMkLst>
        </pc:picChg>
      </pc:sldChg>
      <pc:sldChg chg="addSp modSp mod">
        <pc:chgData name="OLEG KOVALCHUK (2106398)" userId="61ac0358-5341-4ffb-81e3-67bb62a0ba7c" providerId="ADAL" clId="{E586A51C-2D76-4857-891A-FF67615F52E7}" dt="2024-11-14T17:51:19.341" v="3527" actId="1076"/>
        <pc:sldMkLst>
          <pc:docMk/>
          <pc:sldMk cId="3209554506" sldId="271"/>
        </pc:sldMkLst>
        <pc:spChg chg="mod">
          <ac:chgData name="OLEG KOVALCHUK (2106398)" userId="61ac0358-5341-4ffb-81e3-67bb62a0ba7c" providerId="ADAL" clId="{E586A51C-2D76-4857-891A-FF67615F52E7}" dt="2024-11-14T17:49:19.999" v="3518" actId="20577"/>
          <ac:spMkLst>
            <pc:docMk/>
            <pc:sldMk cId="3209554506" sldId="271"/>
            <ac:spMk id="3" creationId="{0E029ADB-2F6C-29FE-A00E-E3D78363E923}"/>
          </ac:spMkLst>
        </pc:spChg>
        <pc:picChg chg="add mod">
          <ac:chgData name="OLEG KOVALCHUK (2106398)" userId="61ac0358-5341-4ffb-81e3-67bb62a0ba7c" providerId="ADAL" clId="{E586A51C-2D76-4857-891A-FF67615F52E7}" dt="2024-11-14T17:49:25.655" v="3519" actId="1076"/>
          <ac:picMkLst>
            <pc:docMk/>
            <pc:sldMk cId="3209554506" sldId="271"/>
            <ac:picMk id="5" creationId="{AB83F5A9-D6D7-76AF-4A56-7565B5B83E7B}"/>
          </ac:picMkLst>
        </pc:picChg>
        <pc:picChg chg="add mod">
          <ac:chgData name="OLEG KOVALCHUK (2106398)" userId="61ac0358-5341-4ffb-81e3-67bb62a0ba7c" providerId="ADAL" clId="{E586A51C-2D76-4857-891A-FF67615F52E7}" dt="2024-11-14T17:50:12.961" v="3522" actId="1076"/>
          <ac:picMkLst>
            <pc:docMk/>
            <pc:sldMk cId="3209554506" sldId="271"/>
            <ac:picMk id="7" creationId="{C03B6959-B288-CB27-5A14-4F315631CBA1}"/>
          </ac:picMkLst>
        </pc:picChg>
        <pc:picChg chg="add mod">
          <ac:chgData name="OLEG KOVALCHUK (2106398)" userId="61ac0358-5341-4ffb-81e3-67bb62a0ba7c" providerId="ADAL" clId="{E586A51C-2D76-4857-891A-FF67615F52E7}" dt="2024-11-14T17:50:52.022" v="3524" actId="1076"/>
          <ac:picMkLst>
            <pc:docMk/>
            <pc:sldMk cId="3209554506" sldId="271"/>
            <ac:picMk id="9" creationId="{79FC9DC3-56F1-A1BB-7A43-12D9B1FEAAAA}"/>
          </ac:picMkLst>
        </pc:picChg>
        <pc:picChg chg="add mod">
          <ac:chgData name="OLEG KOVALCHUK (2106398)" userId="61ac0358-5341-4ffb-81e3-67bb62a0ba7c" providerId="ADAL" clId="{E586A51C-2D76-4857-891A-FF67615F52E7}" dt="2024-11-14T17:51:19.341" v="3527" actId="1076"/>
          <ac:picMkLst>
            <pc:docMk/>
            <pc:sldMk cId="3209554506" sldId="271"/>
            <ac:picMk id="11" creationId="{44A32554-2EF7-25D3-919A-32C14F172BE4}"/>
          </ac:picMkLst>
        </pc:picChg>
      </pc:sldChg>
      <pc:sldChg chg="modSp mod">
        <pc:chgData name="OLEG KOVALCHUK (2106398)" userId="61ac0358-5341-4ffb-81e3-67bb62a0ba7c" providerId="ADAL" clId="{E586A51C-2D76-4857-891A-FF67615F52E7}" dt="2024-11-14T17:18:45.447" v="2845" actId="20577"/>
        <pc:sldMkLst>
          <pc:docMk/>
          <pc:sldMk cId="2535223335" sldId="272"/>
        </pc:sldMkLst>
        <pc:spChg chg="mod">
          <ac:chgData name="OLEG KOVALCHUK (2106398)" userId="61ac0358-5341-4ffb-81e3-67bb62a0ba7c" providerId="ADAL" clId="{E586A51C-2D76-4857-891A-FF67615F52E7}" dt="2024-11-14T17:18:45.447" v="2845" actId="20577"/>
          <ac:spMkLst>
            <pc:docMk/>
            <pc:sldMk cId="2535223335" sldId="272"/>
            <ac:spMk id="3" creationId="{E48368B7-DD55-7DE2-F408-23FAB759BF1E}"/>
          </ac:spMkLst>
        </pc:spChg>
      </pc:sldChg>
      <pc:sldChg chg="modSp new mod">
        <pc:chgData name="OLEG KOVALCHUK (2106398)" userId="61ac0358-5341-4ffb-81e3-67bb62a0ba7c" providerId="ADAL" clId="{E586A51C-2D76-4857-891A-FF67615F52E7}" dt="2024-11-14T17:54:42.336" v="3691" actId="33524"/>
        <pc:sldMkLst>
          <pc:docMk/>
          <pc:sldMk cId="2875219955" sldId="274"/>
        </pc:sldMkLst>
        <pc:spChg chg="mod">
          <ac:chgData name="OLEG KOVALCHUK (2106398)" userId="61ac0358-5341-4ffb-81e3-67bb62a0ba7c" providerId="ADAL" clId="{E586A51C-2D76-4857-891A-FF67615F52E7}" dt="2024-11-14T17:52:34.267" v="3532" actId="122"/>
          <ac:spMkLst>
            <pc:docMk/>
            <pc:sldMk cId="2875219955" sldId="274"/>
            <ac:spMk id="2" creationId="{53D12C2E-4F8E-474F-DE13-ACB59D80C96E}"/>
          </ac:spMkLst>
        </pc:spChg>
        <pc:spChg chg="mod">
          <ac:chgData name="OLEG KOVALCHUK (2106398)" userId="61ac0358-5341-4ffb-81e3-67bb62a0ba7c" providerId="ADAL" clId="{E586A51C-2D76-4857-891A-FF67615F52E7}" dt="2024-11-14T17:54:42.336" v="3691" actId="33524"/>
          <ac:spMkLst>
            <pc:docMk/>
            <pc:sldMk cId="2875219955" sldId="274"/>
            <ac:spMk id="3" creationId="{66AD65FF-9749-24E4-842C-85B5057153AE}"/>
          </ac:spMkLst>
        </pc:spChg>
      </pc:sldChg>
    </pc:docChg>
  </pc:docChgLst>
  <pc:docChgLst>
    <pc:chgData name="OLEG KOVALCHUK (2106398)" userId="61ac0358-5341-4ffb-81e3-67bb62a0ba7c" providerId="ADAL" clId="{6C63F539-3DA2-4FEE-8AD5-F24D1332B6AD}"/>
    <pc:docChg chg="undo custSel delSld modSld sldOrd">
      <pc:chgData name="OLEG KOVALCHUK (2106398)" userId="61ac0358-5341-4ffb-81e3-67bb62a0ba7c" providerId="ADAL" clId="{6C63F539-3DA2-4FEE-8AD5-F24D1332B6AD}" dt="2024-11-12T17:30:56.822" v="3499" actId="20577"/>
      <pc:docMkLst>
        <pc:docMk/>
      </pc:docMkLst>
      <pc:sldChg chg="delSp del mod ord">
        <pc:chgData name="OLEG KOVALCHUK (2106398)" userId="61ac0358-5341-4ffb-81e3-67bb62a0ba7c" providerId="ADAL" clId="{6C63F539-3DA2-4FEE-8AD5-F24D1332B6AD}" dt="2024-11-12T16:21:45.676" v="262" actId="47"/>
        <pc:sldMkLst>
          <pc:docMk/>
          <pc:sldMk cId="346184857" sldId="257"/>
        </pc:sldMkLst>
        <pc:picChg chg="del">
          <ac:chgData name="OLEG KOVALCHUK (2106398)" userId="61ac0358-5341-4ffb-81e3-67bb62a0ba7c" providerId="ADAL" clId="{6C63F539-3DA2-4FEE-8AD5-F24D1332B6AD}" dt="2024-11-12T16:21:23.965" v="256" actId="21"/>
          <ac:picMkLst>
            <pc:docMk/>
            <pc:sldMk cId="346184857" sldId="257"/>
            <ac:picMk id="7" creationId="{C0A45339-E645-2BB5-D3F3-0E8510E813CA}"/>
          </ac:picMkLst>
        </pc:picChg>
        <pc:picChg chg="del">
          <ac:chgData name="OLEG KOVALCHUK (2106398)" userId="61ac0358-5341-4ffb-81e3-67bb62a0ba7c" providerId="ADAL" clId="{6C63F539-3DA2-4FEE-8AD5-F24D1332B6AD}" dt="2024-11-12T16:21:23.965" v="256" actId="21"/>
          <ac:picMkLst>
            <pc:docMk/>
            <pc:sldMk cId="346184857" sldId="257"/>
            <ac:picMk id="9" creationId="{B39E94A5-C419-68F4-05FC-D4D4EDF3B36F}"/>
          </ac:picMkLst>
        </pc:picChg>
      </pc:sldChg>
      <pc:sldChg chg="modSp mod setBg">
        <pc:chgData name="OLEG KOVALCHUK (2106398)" userId="61ac0358-5341-4ffb-81e3-67bb62a0ba7c" providerId="ADAL" clId="{6C63F539-3DA2-4FEE-8AD5-F24D1332B6AD}" dt="2024-11-12T16:13:19.473" v="205" actId="14100"/>
        <pc:sldMkLst>
          <pc:docMk/>
          <pc:sldMk cId="106773837" sldId="260"/>
        </pc:sldMkLst>
        <pc:spChg chg="mod">
          <ac:chgData name="OLEG KOVALCHUK (2106398)" userId="61ac0358-5341-4ffb-81e3-67bb62a0ba7c" providerId="ADAL" clId="{6C63F539-3DA2-4FEE-8AD5-F24D1332B6AD}" dt="2024-11-12T16:13:19.473" v="205" actId="14100"/>
          <ac:spMkLst>
            <pc:docMk/>
            <pc:sldMk cId="106773837" sldId="260"/>
            <ac:spMk id="3" creationId="{0F878714-2235-A476-CFFC-DC812CE18421}"/>
          </ac:spMkLst>
        </pc:spChg>
      </pc:sldChg>
      <pc:sldChg chg="addSp delSp modSp mod">
        <pc:chgData name="OLEG KOVALCHUK (2106398)" userId="61ac0358-5341-4ffb-81e3-67bb62a0ba7c" providerId="ADAL" clId="{6C63F539-3DA2-4FEE-8AD5-F24D1332B6AD}" dt="2024-11-12T16:19:32.029" v="255" actId="14100"/>
        <pc:sldMkLst>
          <pc:docMk/>
          <pc:sldMk cId="1172107213" sldId="261"/>
        </pc:sldMkLst>
        <pc:spChg chg="mod">
          <ac:chgData name="OLEG KOVALCHUK (2106398)" userId="61ac0358-5341-4ffb-81e3-67bb62a0ba7c" providerId="ADAL" clId="{6C63F539-3DA2-4FEE-8AD5-F24D1332B6AD}" dt="2024-11-12T16:07:17.041" v="19" actId="14100"/>
          <ac:spMkLst>
            <pc:docMk/>
            <pc:sldMk cId="1172107213" sldId="261"/>
            <ac:spMk id="2" creationId="{BE0AC71C-8D1E-7463-3159-09E6CB76B787}"/>
          </ac:spMkLst>
        </pc:spChg>
        <pc:spChg chg="mod">
          <ac:chgData name="OLEG KOVALCHUK (2106398)" userId="61ac0358-5341-4ffb-81e3-67bb62a0ba7c" providerId="ADAL" clId="{6C63F539-3DA2-4FEE-8AD5-F24D1332B6AD}" dt="2024-11-12T16:15:01.305" v="237" actId="20577"/>
          <ac:spMkLst>
            <pc:docMk/>
            <pc:sldMk cId="1172107213" sldId="261"/>
            <ac:spMk id="3" creationId="{01197172-0C9D-ECE5-2D52-1D40E11726B2}"/>
          </ac:spMkLst>
        </pc:spChg>
        <pc:picChg chg="add mod">
          <ac:chgData name="OLEG KOVALCHUK (2106398)" userId="61ac0358-5341-4ffb-81e3-67bb62a0ba7c" providerId="ADAL" clId="{6C63F539-3DA2-4FEE-8AD5-F24D1332B6AD}" dt="2024-11-12T16:17:57.992" v="243" actId="14100"/>
          <ac:picMkLst>
            <pc:docMk/>
            <pc:sldMk cId="1172107213" sldId="261"/>
            <ac:picMk id="5" creationId="{7DB50F79-DA7A-024E-FCAB-C6A778C88B32}"/>
          </ac:picMkLst>
        </pc:picChg>
        <pc:picChg chg="del">
          <ac:chgData name="OLEG KOVALCHUK (2106398)" userId="61ac0358-5341-4ffb-81e3-67bb62a0ba7c" providerId="ADAL" clId="{6C63F539-3DA2-4FEE-8AD5-F24D1332B6AD}" dt="2024-11-12T14:06:52.438" v="0" actId="478"/>
          <ac:picMkLst>
            <pc:docMk/>
            <pc:sldMk cId="1172107213" sldId="261"/>
            <ac:picMk id="7" creationId="{98E1F916-8835-7185-B699-666A72764B52}"/>
          </ac:picMkLst>
        </pc:picChg>
        <pc:picChg chg="add mod">
          <ac:chgData name="OLEG KOVALCHUK (2106398)" userId="61ac0358-5341-4ffb-81e3-67bb62a0ba7c" providerId="ADAL" clId="{6C63F539-3DA2-4FEE-8AD5-F24D1332B6AD}" dt="2024-11-12T16:18:57.327" v="250" actId="1076"/>
          <ac:picMkLst>
            <pc:docMk/>
            <pc:sldMk cId="1172107213" sldId="261"/>
            <ac:picMk id="8" creationId="{479530DB-C7AA-78AB-0651-C78F89256DD7}"/>
          </ac:picMkLst>
        </pc:picChg>
        <pc:picChg chg="add mod">
          <ac:chgData name="OLEG KOVALCHUK (2106398)" userId="61ac0358-5341-4ffb-81e3-67bb62a0ba7c" providerId="ADAL" clId="{6C63F539-3DA2-4FEE-8AD5-F24D1332B6AD}" dt="2024-11-12T16:19:32.029" v="255" actId="14100"/>
          <ac:picMkLst>
            <pc:docMk/>
            <pc:sldMk cId="1172107213" sldId="261"/>
            <ac:picMk id="10" creationId="{5F552F3B-394E-699A-E0EE-5D871460C771}"/>
          </ac:picMkLst>
        </pc:picChg>
      </pc:sldChg>
      <pc:sldChg chg="addSp delSp modSp mod">
        <pc:chgData name="OLEG KOVALCHUK (2106398)" userId="61ac0358-5341-4ffb-81e3-67bb62a0ba7c" providerId="ADAL" clId="{6C63F539-3DA2-4FEE-8AD5-F24D1332B6AD}" dt="2024-11-12T17:14:33.318" v="2505" actId="21"/>
        <pc:sldMkLst>
          <pc:docMk/>
          <pc:sldMk cId="1980395826" sldId="262"/>
        </pc:sldMkLst>
        <pc:spChg chg="mod">
          <ac:chgData name="OLEG KOVALCHUK (2106398)" userId="61ac0358-5341-4ffb-81e3-67bb62a0ba7c" providerId="ADAL" clId="{6C63F539-3DA2-4FEE-8AD5-F24D1332B6AD}" dt="2024-11-12T16:58:17.136" v="1726" actId="20577"/>
          <ac:spMkLst>
            <pc:docMk/>
            <pc:sldMk cId="1980395826" sldId="262"/>
            <ac:spMk id="3" creationId="{FB9F4A1D-76C2-1EBF-A733-F8F9BDFD49A3}"/>
          </ac:spMkLst>
        </pc:spChg>
        <pc:grpChg chg="add del mod">
          <ac:chgData name="OLEG KOVALCHUK (2106398)" userId="61ac0358-5341-4ffb-81e3-67bb62a0ba7c" providerId="ADAL" clId="{6C63F539-3DA2-4FEE-8AD5-F24D1332B6AD}" dt="2024-11-12T17:14:33.318" v="2505" actId="21"/>
          <ac:grpSpMkLst>
            <pc:docMk/>
            <pc:sldMk cId="1980395826" sldId="262"/>
            <ac:grpSpMk id="4" creationId="{01109B6D-EA4C-BCB7-9DF8-209F43BFA490}"/>
          </ac:grpSpMkLst>
        </pc:grpChg>
        <pc:picChg chg="add mod">
          <ac:chgData name="OLEG KOVALCHUK (2106398)" userId="61ac0358-5341-4ffb-81e3-67bb62a0ba7c" providerId="ADAL" clId="{6C63F539-3DA2-4FEE-8AD5-F24D1332B6AD}" dt="2024-11-12T16:54:48.678" v="1549" actId="14100"/>
          <ac:picMkLst>
            <pc:docMk/>
            <pc:sldMk cId="1980395826" sldId="262"/>
            <ac:picMk id="6" creationId="{A66426CC-7BA8-E0B3-6AFA-90D5E81733CC}"/>
          </ac:picMkLst>
        </pc:picChg>
        <pc:picChg chg="add mod">
          <ac:chgData name="OLEG KOVALCHUK (2106398)" userId="61ac0358-5341-4ffb-81e3-67bb62a0ba7c" providerId="ADAL" clId="{6C63F539-3DA2-4FEE-8AD5-F24D1332B6AD}" dt="2024-11-12T16:22:08.387" v="267" actId="164"/>
          <ac:picMkLst>
            <pc:docMk/>
            <pc:sldMk cId="1980395826" sldId="262"/>
            <ac:picMk id="7" creationId="{C0A45339-E645-2BB5-D3F3-0E8510E813CA}"/>
          </ac:picMkLst>
        </pc:picChg>
        <pc:picChg chg="add mod">
          <ac:chgData name="OLEG KOVALCHUK (2106398)" userId="61ac0358-5341-4ffb-81e3-67bb62a0ba7c" providerId="ADAL" clId="{6C63F539-3DA2-4FEE-8AD5-F24D1332B6AD}" dt="2024-11-12T16:22:08.387" v="267" actId="164"/>
          <ac:picMkLst>
            <pc:docMk/>
            <pc:sldMk cId="1980395826" sldId="262"/>
            <ac:picMk id="9" creationId="{B39E94A5-C419-68F4-05FC-D4D4EDF3B36F}"/>
          </ac:picMkLst>
        </pc:picChg>
      </pc:sldChg>
      <pc:sldChg chg="addSp delSp modSp mod">
        <pc:chgData name="OLEG KOVALCHUK (2106398)" userId="61ac0358-5341-4ffb-81e3-67bb62a0ba7c" providerId="ADAL" clId="{6C63F539-3DA2-4FEE-8AD5-F24D1332B6AD}" dt="2024-11-12T17:19:09.009" v="2811" actId="20577"/>
        <pc:sldMkLst>
          <pc:docMk/>
          <pc:sldMk cId="841599175" sldId="263"/>
        </pc:sldMkLst>
        <pc:spChg chg="mod">
          <ac:chgData name="OLEG KOVALCHUK (2106398)" userId="61ac0358-5341-4ffb-81e3-67bb62a0ba7c" providerId="ADAL" clId="{6C63F539-3DA2-4FEE-8AD5-F24D1332B6AD}" dt="2024-11-12T17:19:09.009" v="2811" actId="20577"/>
          <ac:spMkLst>
            <pc:docMk/>
            <pc:sldMk cId="841599175" sldId="263"/>
            <ac:spMk id="3" creationId="{C270B6FA-BB45-0C3D-307B-92C47AD96F43}"/>
          </ac:spMkLst>
        </pc:spChg>
        <pc:picChg chg="add mod">
          <ac:chgData name="OLEG KOVALCHUK (2106398)" userId="61ac0358-5341-4ffb-81e3-67bb62a0ba7c" providerId="ADAL" clId="{6C63F539-3DA2-4FEE-8AD5-F24D1332B6AD}" dt="2024-11-12T17:00:38.355" v="1854" actId="1076"/>
          <ac:picMkLst>
            <pc:docMk/>
            <pc:sldMk cId="841599175" sldId="263"/>
            <ac:picMk id="5" creationId="{1EEBF23B-D321-C927-F8C3-BEFF7637B448}"/>
          </ac:picMkLst>
        </pc:picChg>
        <pc:picChg chg="add mod">
          <ac:chgData name="OLEG KOVALCHUK (2106398)" userId="61ac0358-5341-4ffb-81e3-67bb62a0ba7c" providerId="ADAL" clId="{6C63F539-3DA2-4FEE-8AD5-F24D1332B6AD}" dt="2024-11-12T17:09:12.811" v="2444" actId="1076"/>
          <ac:picMkLst>
            <pc:docMk/>
            <pc:sldMk cId="841599175" sldId="263"/>
            <ac:picMk id="7" creationId="{7E8F7ECB-4D24-6B39-12DD-BE81A1C63D7B}"/>
          </ac:picMkLst>
        </pc:picChg>
        <pc:picChg chg="add del mod">
          <ac:chgData name="OLEG KOVALCHUK (2106398)" userId="61ac0358-5341-4ffb-81e3-67bb62a0ba7c" providerId="ADAL" clId="{6C63F539-3DA2-4FEE-8AD5-F24D1332B6AD}" dt="2024-11-12T17:14:27.437" v="2504" actId="478"/>
          <ac:picMkLst>
            <pc:docMk/>
            <pc:sldMk cId="841599175" sldId="263"/>
            <ac:picMk id="9" creationId="{64A65CE8-B987-52D3-120F-1A688AEBD75B}"/>
          </ac:picMkLst>
        </pc:picChg>
      </pc:sldChg>
      <pc:sldChg chg="addSp modSp mod">
        <pc:chgData name="OLEG KOVALCHUK (2106398)" userId="61ac0358-5341-4ffb-81e3-67bb62a0ba7c" providerId="ADAL" clId="{6C63F539-3DA2-4FEE-8AD5-F24D1332B6AD}" dt="2024-11-12T17:30:56.822" v="3499" actId="20577"/>
        <pc:sldMkLst>
          <pc:docMk/>
          <pc:sldMk cId="1202585040" sldId="264"/>
        </pc:sldMkLst>
        <pc:spChg chg="mod">
          <ac:chgData name="OLEG KOVALCHUK (2106398)" userId="61ac0358-5341-4ffb-81e3-67bb62a0ba7c" providerId="ADAL" clId="{6C63F539-3DA2-4FEE-8AD5-F24D1332B6AD}" dt="2024-11-12T17:30:56.822" v="3499" actId="20577"/>
          <ac:spMkLst>
            <pc:docMk/>
            <pc:sldMk cId="1202585040" sldId="264"/>
            <ac:spMk id="3" creationId="{81C88642-81AB-D50C-34B6-4CADAC50057F}"/>
          </ac:spMkLst>
        </pc:spChg>
        <pc:grpChg chg="add mod">
          <ac:chgData name="OLEG KOVALCHUK (2106398)" userId="61ac0358-5341-4ffb-81e3-67bb62a0ba7c" providerId="ADAL" clId="{6C63F539-3DA2-4FEE-8AD5-F24D1332B6AD}" dt="2024-11-12T17:23:03.020" v="3151" actId="1076"/>
          <ac:grpSpMkLst>
            <pc:docMk/>
            <pc:sldMk cId="1202585040" sldId="264"/>
            <ac:grpSpMk id="4" creationId="{01109B6D-EA4C-BCB7-9DF8-209F43BFA490}"/>
          </ac:grpSpMkLst>
        </pc:grpChg>
        <pc:picChg chg="add mod">
          <ac:chgData name="OLEG KOVALCHUK (2106398)" userId="61ac0358-5341-4ffb-81e3-67bb62a0ba7c" providerId="ADAL" clId="{6C63F539-3DA2-4FEE-8AD5-F24D1332B6AD}" dt="2024-11-12T17:28:20.158" v="3351" actId="14100"/>
          <ac:picMkLst>
            <pc:docMk/>
            <pc:sldMk cId="1202585040" sldId="264"/>
            <ac:picMk id="6" creationId="{67CEAC28-9280-2617-2FD4-A053FE442388}"/>
          </ac:picMkLst>
        </pc:picChg>
        <pc:picChg chg="mod">
          <ac:chgData name="OLEG KOVALCHUK (2106398)" userId="61ac0358-5341-4ffb-81e3-67bb62a0ba7c" providerId="ADAL" clId="{6C63F539-3DA2-4FEE-8AD5-F24D1332B6AD}" dt="2024-11-12T17:14:33.987" v="2506"/>
          <ac:picMkLst>
            <pc:docMk/>
            <pc:sldMk cId="1202585040" sldId="264"/>
            <ac:picMk id="7" creationId="{C0A45339-E645-2BB5-D3F3-0E8510E813CA}"/>
          </ac:picMkLst>
        </pc:picChg>
        <pc:picChg chg="mod">
          <ac:chgData name="OLEG KOVALCHUK (2106398)" userId="61ac0358-5341-4ffb-81e3-67bb62a0ba7c" providerId="ADAL" clId="{6C63F539-3DA2-4FEE-8AD5-F24D1332B6AD}" dt="2024-11-12T17:14:33.987" v="2506"/>
          <ac:picMkLst>
            <pc:docMk/>
            <pc:sldMk cId="1202585040" sldId="264"/>
            <ac:picMk id="9" creationId="{B39E94A5-C419-68F4-05FC-D4D4EDF3B36F}"/>
          </ac:picMkLst>
        </pc:picChg>
      </pc:sldChg>
    </pc:docChg>
  </pc:docChgLst>
  <pc:docChgLst>
    <pc:chgData name="OLEG KOVALCHUK (2106398)" userId="61ac0358-5341-4ffb-81e3-67bb62a0ba7c" providerId="ADAL" clId="{4175C7D4-EE9E-4F6C-810F-B77C6FC41D71}"/>
    <pc:docChg chg="undo custSel addSld delSld modSld">
      <pc:chgData name="OLEG KOVALCHUK (2106398)" userId="61ac0358-5341-4ffb-81e3-67bb62a0ba7c" providerId="ADAL" clId="{4175C7D4-EE9E-4F6C-810F-B77C6FC41D71}" dt="2024-11-18T14:07:39.488" v="2072" actId="47"/>
      <pc:docMkLst>
        <pc:docMk/>
      </pc:docMkLst>
      <pc:sldChg chg="del">
        <pc:chgData name="OLEG KOVALCHUK (2106398)" userId="61ac0358-5341-4ffb-81e3-67bb62a0ba7c" providerId="ADAL" clId="{4175C7D4-EE9E-4F6C-810F-B77C6FC41D71}" dt="2024-11-18T13:55:12.505" v="1973" actId="47"/>
        <pc:sldMkLst>
          <pc:docMk/>
          <pc:sldMk cId="137558500" sldId="258"/>
        </pc:sldMkLst>
      </pc:sldChg>
      <pc:sldChg chg="modSp mod">
        <pc:chgData name="OLEG KOVALCHUK (2106398)" userId="61ac0358-5341-4ffb-81e3-67bb62a0ba7c" providerId="ADAL" clId="{4175C7D4-EE9E-4F6C-810F-B77C6FC41D71}" dt="2024-11-18T13:41:11.979" v="1590" actId="255"/>
        <pc:sldMkLst>
          <pc:docMk/>
          <pc:sldMk cId="752084927" sldId="259"/>
        </pc:sldMkLst>
        <pc:spChg chg="mod">
          <ac:chgData name="OLEG KOVALCHUK (2106398)" userId="61ac0358-5341-4ffb-81e3-67bb62a0ba7c" providerId="ADAL" clId="{4175C7D4-EE9E-4F6C-810F-B77C6FC41D71}" dt="2024-11-18T13:41:11.979" v="1590" actId="255"/>
          <ac:spMkLst>
            <pc:docMk/>
            <pc:sldMk cId="752084927" sldId="259"/>
            <ac:spMk id="3" creationId="{94CD72BA-CAEB-5104-E873-07AC33702B6D}"/>
          </ac:spMkLst>
        </pc:spChg>
      </pc:sldChg>
      <pc:sldChg chg="modSp mod">
        <pc:chgData name="OLEG KOVALCHUK (2106398)" userId="61ac0358-5341-4ffb-81e3-67bb62a0ba7c" providerId="ADAL" clId="{4175C7D4-EE9E-4F6C-810F-B77C6FC41D71}" dt="2024-11-18T13:41:18.993" v="1591" actId="255"/>
        <pc:sldMkLst>
          <pc:docMk/>
          <pc:sldMk cId="106773837" sldId="260"/>
        </pc:sldMkLst>
        <pc:spChg chg="mod">
          <ac:chgData name="OLEG KOVALCHUK (2106398)" userId="61ac0358-5341-4ffb-81e3-67bb62a0ba7c" providerId="ADAL" clId="{4175C7D4-EE9E-4F6C-810F-B77C6FC41D71}" dt="2024-11-18T13:41:18.993" v="1591" actId="255"/>
          <ac:spMkLst>
            <pc:docMk/>
            <pc:sldMk cId="106773837" sldId="260"/>
            <ac:spMk id="3" creationId="{0F878714-2235-A476-CFFC-DC812CE18421}"/>
          </ac:spMkLst>
        </pc:spChg>
      </pc:sldChg>
      <pc:sldChg chg="delSp modSp del mod">
        <pc:chgData name="OLEG KOVALCHUK (2106398)" userId="61ac0358-5341-4ffb-81e3-67bb62a0ba7c" providerId="ADAL" clId="{4175C7D4-EE9E-4F6C-810F-B77C6FC41D71}" dt="2024-11-18T13:55:15.913" v="1974" actId="47"/>
        <pc:sldMkLst>
          <pc:docMk/>
          <pc:sldMk cId="1172107213" sldId="261"/>
        </pc:sldMkLst>
        <pc:spChg chg="mod">
          <ac:chgData name="OLEG KOVALCHUK (2106398)" userId="61ac0358-5341-4ffb-81e3-67bb62a0ba7c" providerId="ADAL" clId="{4175C7D4-EE9E-4F6C-810F-B77C6FC41D71}" dt="2024-11-18T13:11:19.622" v="550" actId="20577"/>
          <ac:spMkLst>
            <pc:docMk/>
            <pc:sldMk cId="1172107213" sldId="261"/>
            <ac:spMk id="2" creationId="{BE0AC71C-8D1E-7463-3159-09E6CB76B787}"/>
          </ac:spMkLst>
        </pc:spChg>
        <pc:spChg chg="mod">
          <ac:chgData name="OLEG KOVALCHUK (2106398)" userId="61ac0358-5341-4ffb-81e3-67bb62a0ba7c" providerId="ADAL" clId="{4175C7D4-EE9E-4F6C-810F-B77C6FC41D71}" dt="2024-11-18T13:49:00.377" v="1652" actId="21"/>
          <ac:spMkLst>
            <pc:docMk/>
            <pc:sldMk cId="1172107213" sldId="261"/>
            <ac:spMk id="3" creationId="{01197172-0C9D-ECE5-2D52-1D40E11726B2}"/>
          </ac:spMkLst>
        </pc:spChg>
        <pc:picChg chg="del">
          <ac:chgData name="OLEG KOVALCHUK (2106398)" userId="61ac0358-5341-4ffb-81e3-67bb62a0ba7c" providerId="ADAL" clId="{4175C7D4-EE9E-4F6C-810F-B77C6FC41D71}" dt="2024-11-18T13:49:10.417" v="1655" actId="21"/>
          <ac:picMkLst>
            <pc:docMk/>
            <pc:sldMk cId="1172107213" sldId="261"/>
            <ac:picMk id="5" creationId="{7DB50F79-DA7A-024E-FCAB-C6A778C88B32}"/>
          </ac:picMkLst>
        </pc:picChg>
        <pc:picChg chg="del">
          <ac:chgData name="OLEG KOVALCHUK (2106398)" userId="61ac0358-5341-4ffb-81e3-67bb62a0ba7c" providerId="ADAL" clId="{4175C7D4-EE9E-4F6C-810F-B77C6FC41D71}" dt="2024-11-18T13:49:10.417" v="1655" actId="21"/>
          <ac:picMkLst>
            <pc:docMk/>
            <pc:sldMk cId="1172107213" sldId="261"/>
            <ac:picMk id="8" creationId="{479530DB-C7AA-78AB-0651-C78F89256DD7}"/>
          </ac:picMkLst>
        </pc:picChg>
        <pc:picChg chg="del">
          <ac:chgData name="OLEG KOVALCHUK (2106398)" userId="61ac0358-5341-4ffb-81e3-67bb62a0ba7c" providerId="ADAL" clId="{4175C7D4-EE9E-4F6C-810F-B77C6FC41D71}" dt="2024-11-18T13:49:10.417" v="1655" actId="21"/>
          <ac:picMkLst>
            <pc:docMk/>
            <pc:sldMk cId="1172107213" sldId="261"/>
            <ac:picMk id="10" creationId="{5F552F3B-394E-699A-E0EE-5D871460C771}"/>
          </ac:picMkLst>
        </pc:picChg>
      </pc:sldChg>
      <pc:sldChg chg="modSp mod">
        <pc:chgData name="OLEG KOVALCHUK (2106398)" userId="61ac0358-5341-4ffb-81e3-67bb62a0ba7c" providerId="ADAL" clId="{4175C7D4-EE9E-4F6C-810F-B77C6FC41D71}" dt="2024-11-18T13:45:49.821" v="1633" actId="20577"/>
        <pc:sldMkLst>
          <pc:docMk/>
          <pc:sldMk cId="1980395826" sldId="262"/>
        </pc:sldMkLst>
        <pc:spChg chg="mod">
          <ac:chgData name="OLEG KOVALCHUK (2106398)" userId="61ac0358-5341-4ffb-81e3-67bb62a0ba7c" providerId="ADAL" clId="{4175C7D4-EE9E-4F6C-810F-B77C6FC41D71}" dt="2024-11-18T13:45:49.821" v="1633" actId="20577"/>
          <ac:spMkLst>
            <pc:docMk/>
            <pc:sldMk cId="1980395826" sldId="262"/>
            <ac:spMk id="3" creationId="{FB9F4A1D-76C2-1EBF-A733-F8F9BDFD49A3}"/>
          </ac:spMkLst>
        </pc:spChg>
        <pc:picChg chg="mod">
          <ac:chgData name="OLEG KOVALCHUK (2106398)" userId="61ac0358-5341-4ffb-81e3-67bb62a0ba7c" providerId="ADAL" clId="{4175C7D4-EE9E-4F6C-810F-B77C6FC41D71}" dt="2024-11-18T13:41:39.063" v="1595" actId="1076"/>
          <ac:picMkLst>
            <pc:docMk/>
            <pc:sldMk cId="1980395826" sldId="262"/>
            <ac:picMk id="6" creationId="{A66426CC-7BA8-E0B3-6AFA-90D5E81733CC}"/>
          </ac:picMkLst>
        </pc:picChg>
      </pc:sldChg>
      <pc:sldChg chg="addSp modSp mod">
        <pc:chgData name="OLEG KOVALCHUK (2106398)" userId="61ac0358-5341-4ffb-81e3-67bb62a0ba7c" providerId="ADAL" clId="{4175C7D4-EE9E-4F6C-810F-B77C6FC41D71}" dt="2024-11-18T13:47:26.750" v="1646" actId="20577"/>
        <pc:sldMkLst>
          <pc:docMk/>
          <pc:sldMk cId="841599175" sldId="263"/>
        </pc:sldMkLst>
        <pc:spChg chg="mod">
          <ac:chgData name="OLEG KOVALCHUK (2106398)" userId="61ac0358-5341-4ffb-81e3-67bb62a0ba7c" providerId="ADAL" clId="{4175C7D4-EE9E-4F6C-810F-B77C6FC41D71}" dt="2024-11-18T13:47:26.750" v="1646" actId="20577"/>
          <ac:spMkLst>
            <pc:docMk/>
            <pc:sldMk cId="841599175" sldId="263"/>
            <ac:spMk id="3" creationId="{C270B6FA-BB45-0C3D-307B-92C47AD96F43}"/>
          </ac:spMkLst>
        </pc:spChg>
        <pc:grpChg chg="add mod">
          <ac:chgData name="OLEG KOVALCHUK (2106398)" userId="61ac0358-5341-4ffb-81e3-67bb62a0ba7c" providerId="ADAL" clId="{4175C7D4-EE9E-4F6C-810F-B77C6FC41D71}" dt="2024-11-18T13:46:37.177" v="1640" actId="164"/>
          <ac:grpSpMkLst>
            <pc:docMk/>
            <pc:sldMk cId="841599175" sldId="263"/>
            <ac:grpSpMk id="4" creationId="{7F00C8DE-2596-AF1E-57F7-A5ABCBFC6FF8}"/>
          </ac:grpSpMkLst>
        </pc:grpChg>
        <pc:picChg chg="mod">
          <ac:chgData name="OLEG KOVALCHUK (2106398)" userId="61ac0358-5341-4ffb-81e3-67bb62a0ba7c" providerId="ADAL" clId="{4175C7D4-EE9E-4F6C-810F-B77C6FC41D71}" dt="2024-11-18T13:44:40.080" v="1609" actId="1076"/>
          <ac:picMkLst>
            <pc:docMk/>
            <pc:sldMk cId="841599175" sldId="263"/>
            <ac:picMk id="5" creationId="{1EEBF23B-D321-C927-F8C3-BEFF7637B448}"/>
          </ac:picMkLst>
        </pc:picChg>
        <pc:picChg chg="mod">
          <ac:chgData name="OLEG KOVALCHUK (2106398)" userId="61ac0358-5341-4ffb-81e3-67bb62a0ba7c" providerId="ADAL" clId="{4175C7D4-EE9E-4F6C-810F-B77C6FC41D71}" dt="2024-11-18T13:46:37.177" v="1640" actId="164"/>
          <ac:picMkLst>
            <pc:docMk/>
            <pc:sldMk cId="841599175" sldId="263"/>
            <ac:picMk id="6" creationId="{0905A4CD-4F82-8ED2-5F0D-AD5DCBBDE0B0}"/>
          </ac:picMkLst>
        </pc:picChg>
        <pc:picChg chg="mod">
          <ac:chgData name="OLEG KOVALCHUK (2106398)" userId="61ac0358-5341-4ffb-81e3-67bb62a0ba7c" providerId="ADAL" clId="{4175C7D4-EE9E-4F6C-810F-B77C6FC41D71}" dt="2024-11-18T13:46:37.177" v="1640" actId="164"/>
          <ac:picMkLst>
            <pc:docMk/>
            <pc:sldMk cId="841599175" sldId="263"/>
            <ac:picMk id="7" creationId="{7E8F7ECB-4D24-6B39-12DD-BE81A1C63D7B}"/>
          </ac:picMkLst>
        </pc:picChg>
      </pc:sldChg>
      <pc:sldChg chg="addSp delSp modSp mod">
        <pc:chgData name="OLEG KOVALCHUK (2106398)" userId="61ac0358-5341-4ffb-81e3-67bb62a0ba7c" providerId="ADAL" clId="{4175C7D4-EE9E-4F6C-810F-B77C6FC41D71}" dt="2024-11-18T14:02:24.191" v="1998" actId="313"/>
        <pc:sldMkLst>
          <pc:docMk/>
          <pc:sldMk cId="1202585040" sldId="264"/>
        </pc:sldMkLst>
        <pc:spChg chg="mod">
          <ac:chgData name="OLEG KOVALCHUK (2106398)" userId="61ac0358-5341-4ffb-81e3-67bb62a0ba7c" providerId="ADAL" clId="{4175C7D4-EE9E-4F6C-810F-B77C6FC41D71}" dt="2024-11-18T14:02:24.191" v="1998" actId="313"/>
          <ac:spMkLst>
            <pc:docMk/>
            <pc:sldMk cId="1202585040" sldId="264"/>
            <ac:spMk id="3" creationId="{81C88642-81AB-D50C-34B6-4CADAC50057F}"/>
          </ac:spMkLst>
        </pc:spChg>
        <pc:grpChg chg="add del mod">
          <ac:chgData name="OLEG KOVALCHUK (2106398)" userId="61ac0358-5341-4ffb-81e3-67bb62a0ba7c" providerId="ADAL" clId="{4175C7D4-EE9E-4F6C-810F-B77C6FC41D71}" dt="2024-11-18T13:49:56.565" v="1668" actId="164"/>
          <ac:grpSpMkLst>
            <pc:docMk/>
            <pc:sldMk cId="1202585040" sldId="264"/>
            <ac:grpSpMk id="8" creationId="{E0E6C2FA-CB55-2728-21CC-D2CDC479FC90}"/>
          </ac:grpSpMkLst>
        </pc:grpChg>
        <pc:picChg chg="add del mod topLvl">
          <ac:chgData name="OLEG KOVALCHUK (2106398)" userId="61ac0358-5341-4ffb-81e3-67bb62a0ba7c" providerId="ADAL" clId="{4175C7D4-EE9E-4F6C-810F-B77C6FC41D71}" dt="2024-11-18T13:49:57.735" v="1669" actId="21"/>
          <ac:picMkLst>
            <pc:docMk/>
            <pc:sldMk cId="1202585040" sldId="264"/>
            <ac:picMk id="4" creationId="{41239514-05CA-E7C2-B5C7-E764A2A8E987}"/>
          </ac:picMkLst>
        </pc:picChg>
        <pc:picChg chg="add del mod topLvl">
          <ac:chgData name="OLEG KOVALCHUK (2106398)" userId="61ac0358-5341-4ffb-81e3-67bb62a0ba7c" providerId="ADAL" clId="{4175C7D4-EE9E-4F6C-810F-B77C6FC41D71}" dt="2024-11-18T13:49:57.735" v="1669" actId="21"/>
          <ac:picMkLst>
            <pc:docMk/>
            <pc:sldMk cId="1202585040" sldId="264"/>
            <ac:picMk id="5" creationId="{382F6FB0-FBAA-2AA5-43F5-F31E37F3963D}"/>
          </ac:picMkLst>
        </pc:picChg>
        <pc:picChg chg="mod">
          <ac:chgData name="OLEG KOVALCHUK (2106398)" userId="61ac0358-5341-4ffb-81e3-67bb62a0ba7c" providerId="ADAL" clId="{4175C7D4-EE9E-4F6C-810F-B77C6FC41D71}" dt="2024-11-18T13:51:21.215" v="1738" actId="1076"/>
          <ac:picMkLst>
            <pc:docMk/>
            <pc:sldMk cId="1202585040" sldId="264"/>
            <ac:picMk id="6" creationId="{67CEAC28-9280-2617-2FD4-A053FE442388}"/>
          </ac:picMkLst>
        </pc:picChg>
        <pc:picChg chg="add del mod topLvl">
          <ac:chgData name="OLEG KOVALCHUK (2106398)" userId="61ac0358-5341-4ffb-81e3-67bb62a0ba7c" providerId="ADAL" clId="{4175C7D4-EE9E-4F6C-810F-B77C6FC41D71}" dt="2024-11-18T13:49:57.735" v="1669" actId="21"/>
          <ac:picMkLst>
            <pc:docMk/>
            <pc:sldMk cId="1202585040" sldId="264"/>
            <ac:picMk id="7" creationId="{44B743D7-7C58-CF47-3FF1-1A22C06227CE}"/>
          </ac:picMkLst>
        </pc:picChg>
      </pc:sldChg>
      <pc:sldChg chg="del">
        <pc:chgData name="OLEG KOVALCHUK (2106398)" userId="61ac0358-5341-4ffb-81e3-67bb62a0ba7c" providerId="ADAL" clId="{4175C7D4-EE9E-4F6C-810F-B77C6FC41D71}" dt="2024-11-18T14:07:39.488" v="2072" actId="47"/>
        <pc:sldMkLst>
          <pc:docMk/>
          <pc:sldMk cId="3447918213" sldId="265"/>
        </pc:sldMkLst>
      </pc:sldChg>
      <pc:sldChg chg="modSp mod">
        <pc:chgData name="OLEG KOVALCHUK (2106398)" userId="61ac0358-5341-4ffb-81e3-67bb62a0ba7c" providerId="ADAL" clId="{4175C7D4-EE9E-4F6C-810F-B77C6FC41D71}" dt="2024-11-18T14:03:21.007" v="2007" actId="14100"/>
        <pc:sldMkLst>
          <pc:docMk/>
          <pc:sldMk cId="2091263325" sldId="266"/>
        </pc:sldMkLst>
        <pc:spChg chg="mod">
          <ac:chgData name="OLEG KOVALCHUK (2106398)" userId="61ac0358-5341-4ffb-81e3-67bb62a0ba7c" providerId="ADAL" clId="{4175C7D4-EE9E-4F6C-810F-B77C6FC41D71}" dt="2024-11-18T14:03:01.052" v="2004" actId="255"/>
          <ac:spMkLst>
            <pc:docMk/>
            <pc:sldMk cId="2091263325" sldId="266"/>
            <ac:spMk id="3" creationId="{FFE8572B-7327-AD52-3592-1F7B2AC2A82C}"/>
          </ac:spMkLst>
        </pc:spChg>
        <pc:grpChg chg="mod">
          <ac:chgData name="OLEG KOVALCHUK (2106398)" userId="61ac0358-5341-4ffb-81e3-67bb62a0ba7c" providerId="ADAL" clId="{4175C7D4-EE9E-4F6C-810F-B77C6FC41D71}" dt="2024-11-18T14:03:10.375" v="2005" actId="1076"/>
          <ac:grpSpMkLst>
            <pc:docMk/>
            <pc:sldMk cId="2091263325" sldId="266"/>
            <ac:grpSpMk id="8" creationId="{F6F1DE99-F68A-E6BF-D090-6B3C95A0862B}"/>
          </ac:grpSpMkLst>
        </pc:grpChg>
        <pc:picChg chg="mod">
          <ac:chgData name="OLEG KOVALCHUK (2106398)" userId="61ac0358-5341-4ffb-81e3-67bb62a0ba7c" providerId="ADAL" clId="{4175C7D4-EE9E-4F6C-810F-B77C6FC41D71}" dt="2024-11-18T14:03:21.007" v="2007" actId="14100"/>
          <ac:picMkLst>
            <pc:docMk/>
            <pc:sldMk cId="2091263325" sldId="266"/>
            <ac:picMk id="6" creationId="{BF3BA3BB-6881-04C1-0FCF-AB49DB753E6E}"/>
          </ac:picMkLst>
        </pc:picChg>
        <pc:picChg chg="mod">
          <ac:chgData name="OLEG KOVALCHUK (2106398)" userId="61ac0358-5341-4ffb-81e3-67bb62a0ba7c" providerId="ADAL" clId="{4175C7D4-EE9E-4F6C-810F-B77C6FC41D71}" dt="2024-11-18T14:03:21.007" v="2007" actId="14100"/>
          <ac:picMkLst>
            <pc:docMk/>
            <pc:sldMk cId="2091263325" sldId="266"/>
            <ac:picMk id="24" creationId="{549F8486-7ED3-EC6D-D9E2-D0C149B2320E}"/>
          </ac:picMkLst>
        </pc:picChg>
        <pc:picChg chg="mod">
          <ac:chgData name="OLEG KOVALCHUK (2106398)" userId="61ac0358-5341-4ffb-81e3-67bb62a0ba7c" providerId="ADAL" clId="{4175C7D4-EE9E-4F6C-810F-B77C6FC41D71}" dt="2024-11-18T14:03:21.007" v="2007" actId="14100"/>
          <ac:picMkLst>
            <pc:docMk/>
            <pc:sldMk cId="2091263325" sldId="266"/>
            <ac:picMk id="26" creationId="{CAE42EC1-CC88-2AC5-6252-2FC348D1C154}"/>
          </ac:picMkLst>
        </pc:picChg>
      </pc:sldChg>
      <pc:sldChg chg="modSp mod">
        <pc:chgData name="OLEG KOVALCHUK (2106398)" userId="61ac0358-5341-4ffb-81e3-67bb62a0ba7c" providerId="ADAL" clId="{4175C7D4-EE9E-4F6C-810F-B77C6FC41D71}" dt="2024-11-18T14:02:52.883" v="2003" actId="14100"/>
        <pc:sldMkLst>
          <pc:docMk/>
          <pc:sldMk cId="3301907900" sldId="267"/>
        </pc:sldMkLst>
        <pc:spChg chg="mod">
          <ac:chgData name="OLEG KOVALCHUK (2106398)" userId="61ac0358-5341-4ffb-81e3-67bb62a0ba7c" providerId="ADAL" clId="{4175C7D4-EE9E-4F6C-810F-B77C6FC41D71}" dt="2024-11-18T14:02:42.342" v="1999" actId="255"/>
          <ac:spMkLst>
            <pc:docMk/>
            <pc:sldMk cId="3301907900" sldId="267"/>
            <ac:spMk id="3" creationId="{EF7D5F02-F5D8-AE11-BE24-2570B02C4863}"/>
          </ac:spMkLst>
        </pc:spChg>
        <pc:picChg chg="mod">
          <ac:chgData name="OLEG KOVALCHUK (2106398)" userId="61ac0358-5341-4ffb-81e3-67bb62a0ba7c" providerId="ADAL" clId="{4175C7D4-EE9E-4F6C-810F-B77C6FC41D71}" dt="2024-11-18T14:02:52.883" v="2003" actId="14100"/>
          <ac:picMkLst>
            <pc:docMk/>
            <pc:sldMk cId="3301907900" sldId="267"/>
            <ac:picMk id="23" creationId="{37A450B4-BEC7-CD22-56C4-AE774EF614C3}"/>
          </ac:picMkLst>
        </pc:picChg>
        <pc:picChg chg="mod">
          <ac:chgData name="OLEG KOVALCHUK (2106398)" userId="61ac0358-5341-4ffb-81e3-67bb62a0ba7c" providerId="ADAL" clId="{4175C7D4-EE9E-4F6C-810F-B77C6FC41D71}" dt="2024-11-18T14:02:49.404" v="2002" actId="14100"/>
          <ac:picMkLst>
            <pc:docMk/>
            <pc:sldMk cId="3301907900" sldId="267"/>
            <ac:picMk id="25" creationId="{531817B8-899C-3730-2FED-73B9DC258A45}"/>
          </ac:picMkLst>
        </pc:picChg>
      </pc:sldChg>
      <pc:sldChg chg="modSp mod">
        <pc:chgData name="OLEG KOVALCHUK (2106398)" userId="61ac0358-5341-4ffb-81e3-67bb62a0ba7c" providerId="ADAL" clId="{4175C7D4-EE9E-4F6C-810F-B77C6FC41D71}" dt="2024-11-18T14:04:37.350" v="2023" actId="1076"/>
        <pc:sldMkLst>
          <pc:docMk/>
          <pc:sldMk cId="1183230848" sldId="268"/>
        </pc:sldMkLst>
        <pc:spChg chg="mod">
          <ac:chgData name="OLEG KOVALCHUK (2106398)" userId="61ac0358-5341-4ffb-81e3-67bb62a0ba7c" providerId="ADAL" clId="{4175C7D4-EE9E-4F6C-810F-B77C6FC41D71}" dt="2024-11-18T14:03:53.088" v="2008" actId="255"/>
          <ac:spMkLst>
            <pc:docMk/>
            <pc:sldMk cId="1183230848" sldId="268"/>
            <ac:spMk id="8" creationId="{DD9B2305-43B5-8EA4-64B1-D22255B7ADFB}"/>
          </ac:spMkLst>
        </pc:spChg>
        <pc:spChg chg="mod">
          <ac:chgData name="OLEG KOVALCHUK (2106398)" userId="61ac0358-5341-4ffb-81e3-67bb62a0ba7c" providerId="ADAL" clId="{4175C7D4-EE9E-4F6C-810F-B77C6FC41D71}" dt="2024-11-18T14:04:01.031" v="2012" actId="14100"/>
          <ac:spMkLst>
            <pc:docMk/>
            <pc:sldMk cId="1183230848" sldId="268"/>
            <ac:spMk id="14" creationId="{D574BFF9-DDD1-0600-72A3-997BC5231E81}"/>
          </ac:spMkLst>
        </pc:spChg>
        <pc:spChg chg="mod">
          <ac:chgData name="OLEG KOVALCHUK (2106398)" userId="61ac0358-5341-4ffb-81e3-67bb62a0ba7c" providerId="ADAL" clId="{4175C7D4-EE9E-4F6C-810F-B77C6FC41D71}" dt="2024-11-18T14:04:22.823" v="2020" actId="255"/>
          <ac:spMkLst>
            <pc:docMk/>
            <pc:sldMk cId="1183230848" sldId="268"/>
            <ac:spMk id="16" creationId="{9F82F59D-100E-C028-7951-E7A3182282BC}"/>
          </ac:spMkLst>
        </pc:spChg>
        <pc:spChg chg="mod">
          <ac:chgData name="OLEG KOVALCHUK (2106398)" userId="61ac0358-5341-4ffb-81e3-67bb62a0ba7c" providerId="ADAL" clId="{4175C7D4-EE9E-4F6C-810F-B77C6FC41D71}" dt="2024-11-18T14:04:10.704" v="2015" actId="1076"/>
          <ac:spMkLst>
            <pc:docMk/>
            <pc:sldMk cId="1183230848" sldId="268"/>
            <ac:spMk id="18" creationId="{13E2A761-34FC-B904-0E6F-A5DB7BC214C4}"/>
          </ac:spMkLst>
        </pc:spChg>
        <pc:spChg chg="mod">
          <ac:chgData name="OLEG KOVALCHUK (2106398)" userId="61ac0358-5341-4ffb-81e3-67bb62a0ba7c" providerId="ADAL" clId="{4175C7D4-EE9E-4F6C-810F-B77C6FC41D71}" dt="2024-11-18T14:04:37.350" v="2023" actId="1076"/>
          <ac:spMkLst>
            <pc:docMk/>
            <pc:sldMk cId="1183230848" sldId="268"/>
            <ac:spMk id="19" creationId="{84DC189D-BF9B-7FFD-D543-9534540F079F}"/>
          </ac:spMkLst>
        </pc:spChg>
      </pc:sldChg>
      <pc:sldChg chg="modSp mod">
        <pc:chgData name="OLEG KOVALCHUK (2106398)" userId="61ac0358-5341-4ffb-81e3-67bb62a0ba7c" providerId="ADAL" clId="{4175C7D4-EE9E-4F6C-810F-B77C6FC41D71}" dt="2024-11-18T14:04:42.207" v="2024" actId="255"/>
        <pc:sldMkLst>
          <pc:docMk/>
          <pc:sldMk cId="302842988" sldId="269"/>
        </pc:sldMkLst>
        <pc:spChg chg="mod">
          <ac:chgData name="OLEG KOVALCHUK (2106398)" userId="61ac0358-5341-4ffb-81e3-67bb62a0ba7c" providerId="ADAL" clId="{4175C7D4-EE9E-4F6C-810F-B77C6FC41D71}" dt="2024-11-18T14:04:42.207" v="2024" actId="255"/>
          <ac:spMkLst>
            <pc:docMk/>
            <pc:sldMk cId="302842988" sldId="269"/>
            <ac:spMk id="3" creationId="{B4FFCE33-7540-73F8-72E8-FD8EC4C43D53}"/>
          </ac:spMkLst>
        </pc:spChg>
      </pc:sldChg>
      <pc:sldChg chg="modSp mod">
        <pc:chgData name="OLEG KOVALCHUK (2106398)" userId="61ac0358-5341-4ffb-81e3-67bb62a0ba7c" providerId="ADAL" clId="{4175C7D4-EE9E-4F6C-810F-B77C6FC41D71}" dt="2024-11-18T14:06:05.857" v="2044" actId="1035"/>
        <pc:sldMkLst>
          <pc:docMk/>
          <pc:sldMk cId="3858949296" sldId="270"/>
        </pc:sldMkLst>
        <pc:spChg chg="mod">
          <ac:chgData name="OLEG KOVALCHUK (2106398)" userId="61ac0358-5341-4ffb-81e3-67bb62a0ba7c" providerId="ADAL" clId="{4175C7D4-EE9E-4F6C-810F-B77C6FC41D71}" dt="2024-11-18T14:04:58.964" v="2025" actId="255"/>
          <ac:spMkLst>
            <pc:docMk/>
            <pc:sldMk cId="3858949296" sldId="270"/>
            <ac:spMk id="3" creationId="{B8D725DC-1E02-9F29-CA76-A3099C6ED53F}"/>
          </ac:spMkLst>
        </pc:spChg>
        <pc:spChg chg="mod">
          <ac:chgData name="OLEG KOVALCHUK (2106398)" userId="61ac0358-5341-4ffb-81e3-67bb62a0ba7c" providerId="ADAL" clId="{4175C7D4-EE9E-4F6C-810F-B77C6FC41D71}" dt="2024-11-18T14:05:02.412" v="2026" actId="255"/>
          <ac:spMkLst>
            <pc:docMk/>
            <pc:sldMk cId="3858949296" sldId="270"/>
            <ac:spMk id="12" creationId="{27363F9E-BF24-5935-1258-4291E8D0CC64}"/>
          </ac:spMkLst>
        </pc:spChg>
        <pc:spChg chg="mod">
          <ac:chgData name="OLEG KOVALCHUK (2106398)" userId="61ac0358-5341-4ffb-81e3-67bb62a0ba7c" providerId="ADAL" clId="{4175C7D4-EE9E-4F6C-810F-B77C6FC41D71}" dt="2024-11-18T14:05:12.227" v="2029" actId="1035"/>
          <ac:spMkLst>
            <pc:docMk/>
            <pc:sldMk cId="3858949296" sldId="270"/>
            <ac:spMk id="13" creationId="{5F8C235D-2848-D1D8-2A5E-D99AEC7B84E4}"/>
          </ac:spMkLst>
        </pc:spChg>
        <pc:spChg chg="mod">
          <ac:chgData name="OLEG KOVALCHUK (2106398)" userId="61ac0358-5341-4ffb-81e3-67bb62a0ba7c" providerId="ADAL" clId="{4175C7D4-EE9E-4F6C-810F-B77C6FC41D71}" dt="2024-11-18T14:05:29.183" v="2032" actId="14100"/>
          <ac:spMkLst>
            <pc:docMk/>
            <pc:sldMk cId="3858949296" sldId="270"/>
            <ac:spMk id="15" creationId="{26065F6F-0091-D0E2-DC97-1AA37E59BC15}"/>
          </ac:spMkLst>
        </pc:spChg>
        <pc:spChg chg="mod">
          <ac:chgData name="OLEG KOVALCHUK (2106398)" userId="61ac0358-5341-4ffb-81e3-67bb62a0ba7c" providerId="ADAL" clId="{4175C7D4-EE9E-4F6C-810F-B77C6FC41D71}" dt="2024-11-18T14:05:32.815" v="2033" actId="255"/>
          <ac:spMkLst>
            <pc:docMk/>
            <pc:sldMk cId="3858949296" sldId="270"/>
            <ac:spMk id="16" creationId="{6D42ADD9-5D27-EC18-B85D-D8CF2C743EEE}"/>
          </ac:spMkLst>
        </pc:spChg>
        <pc:spChg chg="mod">
          <ac:chgData name="OLEG KOVALCHUK (2106398)" userId="61ac0358-5341-4ffb-81e3-67bb62a0ba7c" providerId="ADAL" clId="{4175C7D4-EE9E-4F6C-810F-B77C6FC41D71}" dt="2024-11-18T14:05:43.338" v="2035" actId="255"/>
          <ac:spMkLst>
            <pc:docMk/>
            <pc:sldMk cId="3858949296" sldId="270"/>
            <ac:spMk id="21" creationId="{AD10433D-5FAA-B8F3-E93D-CEE07A3CF53B}"/>
          </ac:spMkLst>
        </pc:spChg>
        <pc:spChg chg="mod">
          <ac:chgData name="OLEG KOVALCHUK (2106398)" userId="61ac0358-5341-4ffb-81e3-67bb62a0ba7c" providerId="ADAL" clId="{4175C7D4-EE9E-4F6C-810F-B77C6FC41D71}" dt="2024-11-18T14:06:05.857" v="2044" actId="1035"/>
          <ac:spMkLst>
            <pc:docMk/>
            <pc:sldMk cId="3858949296" sldId="270"/>
            <ac:spMk id="22" creationId="{27B4B9EA-5459-0F8A-61A4-DCA8C617A5D7}"/>
          </ac:spMkLst>
        </pc:spChg>
        <pc:picChg chg="mod">
          <ac:chgData name="OLEG KOVALCHUK (2106398)" userId="61ac0358-5341-4ffb-81e3-67bb62a0ba7c" providerId="ADAL" clId="{4175C7D4-EE9E-4F6C-810F-B77C6FC41D71}" dt="2024-11-18T14:05:37.921" v="2034" actId="14100"/>
          <ac:picMkLst>
            <pc:docMk/>
            <pc:sldMk cId="3858949296" sldId="270"/>
            <ac:picMk id="11" creationId="{9A73F130-0E92-29C8-C35A-148084FE26EA}"/>
          </ac:picMkLst>
        </pc:picChg>
      </pc:sldChg>
      <pc:sldChg chg="modSp mod">
        <pc:chgData name="OLEG KOVALCHUK (2106398)" userId="61ac0358-5341-4ffb-81e3-67bb62a0ba7c" providerId="ADAL" clId="{4175C7D4-EE9E-4F6C-810F-B77C6FC41D71}" dt="2024-11-18T14:06:35.018" v="2052" actId="1076"/>
        <pc:sldMkLst>
          <pc:docMk/>
          <pc:sldMk cId="3209554506" sldId="271"/>
        </pc:sldMkLst>
        <pc:spChg chg="mod">
          <ac:chgData name="OLEG KOVALCHUK (2106398)" userId="61ac0358-5341-4ffb-81e3-67bb62a0ba7c" providerId="ADAL" clId="{4175C7D4-EE9E-4F6C-810F-B77C6FC41D71}" dt="2024-11-18T14:06:16.751" v="2045" actId="255"/>
          <ac:spMkLst>
            <pc:docMk/>
            <pc:sldMk cId="3209554506" sldId="271"/>
            <ac:spMk id="3" creationId="{0E029ADB-2F6C-29FE-A00E-E3D78363E923}"/>
          </ac:spMkLst>
        </pc:spChg>
        <pc:picChg chg="mod">
          <ac:chgData name="OLEG KOVALCHUK (2106398)" userId="61ac0358-5341-4ffb-81e3-67bb62a0ba7c" providerId="ADAL" clId="{4175C7D4-EE9E-4F6C-810F-B77C6FC41D71}" dt="2024-11-18T14:06:21.924" v="2047" actId="14100"/>
          <ac:picMkLst>
            <pc:docMk/>
            <pc:sldMk cId="3209554506" sldId="271"/>
            <ac:picMk id="5" creationId="{AB83F5A9-D6D7-76AF-4A56-7565B5B83E7B}"/>
          </ac:picMkLst>
        </pc:picChg>
        <pc:picChg chg="mod">
          <ac:chgData name="OLEG KOVALCHUK (2106398)" userId="61ac0358-5341-4ffb-81e3-67bb62a0ba7c" providerId="ADAL" clId="{4175C7D4-EE9E-4F6C-810F-B77C6FC41D71}" dt="2024-11-18T14:06:31.569" v="2051" actId="14100"/>
          <ac:picMkLst>
            <pc:docMk/>
            <pc:sldMk cId="3209554506" sldId="271"/>
            <ac:picMk id="7" creationId="{C03B6959-B288-CB27-5A14-4F315631CBA1}"/>
          </ac:picMkLst>
        </pc:picChg>
        <pc:picChg chg="mod">
          <ac:chgData name="OLEG KOVALCHUK (2106398)" userId="61ac0358-5341-4ffb-81e3-67bb62a0ba7c" providerId="ADAL" clId="{4175C7D4-EE9E-4F6C-810F-B77C6FC41D71}" dt="2024-11-18T14:06:35.018" v="2052" actId="1076"/>
          <ac:picMkLst>
            <pc:docMk/>
            <pc:sldMk cId="3209554506" sldId="271"/>
            <ac:picMk id="9" creationId="{79FC9DC3-56F1-A1BB-7A43-12D9B1FEAAAA}"/>
          </ac:picMkLst>
        </pc:picChg>
        <pc:picChg chg="mod">
          <ac:chgData name="OLEG KOVALCHUK (2106398)" userId="61ac0358-5341-4ffb-81e3-67bb62a0ba7c" providerId="ADAL" clId="{4175C7D4-EE9E-4F6C-810F-B77C6FC41D71}" dt="2024-11-18T14:06:25.550" v="2048" actId="1076"/>
          <ac:picMkLst>
            <pc:docMk/>
            <pc:sldMk cId="3209554506" sldId="271"/>
            <ac:picMk id="11" creationId="{44A32554-2EF7-25D3-919A-32C14F172BE4}"/>
          </ac:picMkLst>
        </pc:picChg>
      </pc:sldChg>
      <pc:sldChg chg="addSp modSp mod">
        <pc:chgData name="OLEG KOVALCHUK (2106398)" userId="61ac0358-5341-4ffb-81e3-67bb62a0ba7c" providerId="ADAL" clId="{4175C7D4-EE9E-4F6C-810F-B77C6FC41D71}" dt="2024-11-18T14:01:06.212" v="1997" actId="1038"/>
        <pc:sldMkLst>
          <pc:docMk/>
          <pc:sldMk cId="2324375456" sldId="273"/>
        </pc:sldMkLst>
        <pc:spChg chg="mod">
          <ac:chgData name="OLEG KOVALCHUK (2106398)" userId="61ac0358-5341-4ffb-81e3-67bb62a0ba7c" providerId="ADAL" clId="{4175C7D4-EE9E-4F6C-810F-B77C6FC41D71}" dt="2024-11-18T13:51:14.869" v="1737" actId="20577"/>
          <ac:spMkLst>
            <pc:docMk/>
            <pc:sldMk cId="2324375456" sldId="273"/>
            <ac:spMk id="3" creationId="{AE528C2B-E5DD-65C6-A222-3A4AAD04DBD7}"/>
          </ac:spMkLst>
        </pc:spChg>
        <pc:picChg chg="add mod">
          <ac:chgData name="OLEG KOVALCHUK (2106398)" userId="61ac0358-5341-4ffb-81e3-67bb62a0ba7c" providerId="ADAL" clId="{4175C7D4-EE9E-4F6C-810F-B77C6FC41D71}" dt="2024-11-18T14:00:47.727" v="1981" actId="1035"/>
          <ac:picMkLst>
            <pc:docMk/>
            <pc:sldMk cId="2324375456" sldId="273"/>
            <ac:picMk id="4" creationId="{41239514-05CA-E7C2-B5C7-E764A2A8E987}"/>
          </ac:picMkLst>
        </pc:picChg>
        <pc:picChg chg="add mod">
          <ac:chgData name="OLEG KOVALCHUK (2106398)" userId="61ac0358-5341-4ffb-81e3-67bb62a0ba7c" providerId="ADAL" clId="{4175C7D4-EE9E-4F6C-810F-B77C6FC41D71}" dt="2024-11-18T13:49:13.069" v="1656"/>
          <ac:picMkLst>
            <pc:docMk/>
            <pc:sldMk cId="2324375456" sldId="273"/>
            <ac:picMk id="5" creationId="{7DB50F79-DA7A-024E-FCAB-C6A778C88B32}"/>
          </ac:picMkLst>
        </pc:picChg>
        <pc:picChg chg="mod">
          <ac:chgData name="OLEG KOVALCHUK (2106398)" userId="61ac0358-5341-4ffb-81e3-67bb62a0ba7c" providerId="ADAL" clId="{4175C7D4-EE9E-4F6C-810F-B77C6FC41D71}" dt="2024-11-18T14:01:06.212" v="1997" actId="1038"/>
          <ac:picMkLst>
            <pc:docMk/>
            <pc:sldMk cId="2324375456" sldId="273"/>
            <ac:picMk id="6" creationId="{986168C9-1824-0EDB-0C0A-C61C3D46E892}"/>
          </ac:picMkLst>
        </pc:picChg>
        <pc:picChg chg="add mod">
          <ac:chgData name="OLEG KOVALCHUK (2106398)" userId="61ac0358-5341-4ffb-81e3-67bb62a0ba7c" providerId="ADAL" clId="{4175C7D4-EE9E-4F6C-810F-B77C6FC41D71}" dt="2024-11-18T14:01:04.253" v="1993" actId="1036"/>
          <ac:picMkLst>
            <pc:docMk/>
            <pc:sldMk cId="2324375456" sldId="273"/>
            <ac:picMk id="7" creationId="{382F6FB0-FBAA-2AA5-43F5-F31E37F3963D}"/>
          </ac:picMkLst>
        </pc:picChg>
        <pc:picChg chg="add mod">
          <ac:chgData name="OLEG KOVALCHUK (2106398)" userId="61ac0358-5341-4ffb-81e3-67bb62a0ba7c" providerId="ADAL" clId="{4175C7D4-EE9E-4F6C-810F-B77C6FC41D71}" dt="2024-11-18T13:49:13.069" v="1656"/>
          <ac:picMkLst>
            <pc:docMk/>
            <pc:sldMk cId="2324375456" sldId="273"/>
            <ac:picMk id="8" creationId="{479530DB-C7AA-78AB-0651-C78F89256DD7}"/>
          </ac:picMkLst>
        </pc:picChg>
        <pc:picChg chg="add mod">
          <ac:chgData name="OLEG KOVALCHUK (2106398)" userId="61ac0358-5341-4ffb-81e3-67bb62a0ba7c" providerId="ADAL" clId="{4175C7D4-EE9E-4F6C-810F-B77C6FC41D71}" dt="2024-11-18T14:01:05.217" v="1995" actId="1038"/>
          <ac:picMkLst>
            <pc:docMk/>
            <pc:sldMk cId="2324375456" sldId="273"/>
            <ac:picMk id="9" creationId="{44B743D7-7C58-CF47-3FF1-1A22C06227CE}"/>
          </ac:picMkLst>
        </pc:picChg>
        <pc:picChg chg="add mod">
          <ac:chgData name="OLEG KOVALCHUK (2106398)" userId="61ac0358-5341-4ffb-81e3-67bb62a0ba7c" providerId="ADAL" clId="{4175C7D4-EE9E-4F6C-810F-B77C6FC41D71}" dt="2024-11-18T13:49:13.069" v="1656"/>
          <ac:picMkLst>
            <pc:docMk/>
            <pc:sldMk cId="2324375456" sldId="273"/>
            <ac:picMk id="10" creationId="{5F552F3B-394E-699A-E0EE-5D871460C771}"/>
          </ac:picMkLst>
        </pc:picChg>
      </pc:sldChg>
      <pc:sldChg chg="modSp mod">
        <pc:chgData name="OLEG KOVALCHUK (2106398)" userId="61ac0358-5341-4ffb-81e3-67bb62a0ba7c" providerId="ADAL" clId="{4175C7D4-EE9E-4F6C-810F-B77C6FC41D71}" dt="2024-11-18T14:07:27.901" v="2071" actId="14100"/>
        <pc:sldMkLst>
          <pc:docMk/>
          <pc:sldMk cId="2875219955" sldId="274"/>
        </pc:sldMkLst>
        <pc:spChg chg="mod">
          <ac:chgData name="OLEG KOVALCHUK (2106398)" userId="61ac0358-5341-4ffb-81e3-67bb62a0ba7c" providerId="ADAL" clId="{4175C7D4-EE9E-4F6C-810F-B77C6FC41D71}" dt="2024-11-18T14:06:54.427" v="2061" actId="20577"/>
          <ac:spMkLst>
            <pc:docMk/>
            <pc:sldMk cId="2875219955" sldId="274"/>
            <ac:spMk id="3" creationId="{66AD65FF-9749-24E4-842C-85B5057153AE}"/>
          </ac:spMkLst>
        </pc:spChg>
        <pc:picChg chg="mod">
          <ac:chgData name="OLEG KOVALCHUK (2106398)" userId="61ac0358-5341-4ffb-81e3-67bb62a0ba7c" providerId="ADAL" clId="{4175C7D4-EE9E-4F6C-810F-B77C6FC41D71}" dt="2024-11-18T14:06:51.702" v="2059" actId="1076"/>
          <ac:picMkLst>
            <pc:docMk/>
            <pc:sldMk cId="2875219955" sldId="274"/>
            <ac:picMk id="5" creationId="{BD3BF97A-A5E8-84AB-338E-F4A76621F497}"/>
          </ac:picMkLst>
        </pc:picChg>
        <pc:picChg chg="mod">
          <ac:chgData name="OLEG KOVALCHUK (2106398)" userId="61ac0358-5341-4ffb-81e3-67bb62a0ba7c" providerId="ADAL" clId="{4175C7D4-EE9E-4F6C-810F-B77C6FC41D71}" dt="2024-11-18T14:07:13.514" v="2065" actId="1076"/>
          <ac:picMkLst>
            <pc:docMk/>
            <pc:sldMk cId="2875219955" sldId="274"/>
            <ac:picMk id="6" creationId="{D8A8D225-1CC2-E4E2-386E-26A4B6CF8A12}"/>
          </ac:picMkLst>
        </pc:picChg>
        <pc:picChg chg="mod">
          <ac:chgData name="OLEG KOVALCHUK (2106398)" userId="61ac0358-5341-4ffb-81e3-67bb62a0ba7c" providerId="ADAL" clId="{4175C7D4-EE9E-4F6C-810F-B77C6FC41D71}" dt="2024-11-18T14:07:27.901" v="2071" actId="14100"/>
          <ac:picMkLst>
            <pc:docMk/>
            <pc:sldMk cId="2875219955" sldId="274"/>
            <ac:picMk id="8" creationId="{AD96DCDA-0056-FB05-E586-6B4F4AC718B5}"/>
          </ac:picMkLst>
        </pc:picChg>
      </pc:sldChg>
      <pc:sldChg chg="modSp new mod">
        <pc:chgData name="OLEG KOVALCHUK (2106398)" userId="61ac0358-5341-4ffb-81e3-67bb62a0ba7c" providerId="ADAL" clId="{4175C7D4-EE9E-4F6C-810F-B77C6FC41D71}" dt="2024-11-18T13:41:23.857" v="1592" actId="255"/>
        <pc:sldMkLst>
          <pc:docMk/>
          <pc:sldMk cId="1289785885" sldId="275"/>
        </pc:sldMkLst>
        <pc:spChg chg="mod">
          <ac:chgData name="OLEG KOVALCHUK (2106398)" userId="61ac0358-5341-4ffb-81e3-67bb62a0ba7c" providerId="ADAL" clId="{4175C7D4-EE9E-4F6C-810F-B77C6FC41D71}" dt="2024-11-18T13:11:02.891" v="515"/>
          <ac:spMkLst>
            <pc:docMk/>
            <pc:sldMk cId="1289785885" sldId="275"/>
            <ac:spMk id="2" creationId="{E8E7E969-29F5-450F-5003-1D4DA0328A88}"/>
          </ac:spMkLst>
        </pc:spChg>
        <pc:spChg chg="mod">
          <ac:chgData name="OLEG KOVALCHUK (2106398)" userId="61ac0358-5341-4ffb-81e3-67bb62a0ba7c" providerId="ADAL" clId="{4175C7D4-EE9E-4F6C-810F-B77C6FC41D71}" dt="2024-11-18T13:41:23.857" v="1592" actId="255"/>
          <ac:spMkLst>
            <pc:docMk/>
            <pc:sldMk cId="1289785885" sldId="275"/>
            <ac:spMk id="3" creationId="{D275160E-2F9F-E807-6CAE-6C33D97C4F8A}"/>
          </ac:spMkLst>
        </pc:spChg>
      </pc:sldChg>
    </pc:docChg>
  </pc:docChgLst>
  <pc:docChgLst>
    <pc:chgData name="OLEG KOVALCHUK (2106398)" userId="61ac0358-5341-4ffb-81e3-67bb62a0ba7c" providerId="ADAL" clId="{CF0A001D-73E6-41CB-891A-C7B7C54BC48B}"/>
    <pc:docChg chg="undo custSel addSld delSld modSld sldOrd">
      <pc:chgData name="OLEG KOVALCHUK (2106398)" userId="61ac0358-5341-4ffb-81e3-67bb62a0ba7c" providerId="ADAL" clId="{CF0A001D-73E6-41CB-891A-C7B7C54BC48B}" dt="2024-11-20T16:24:34.227" v="5914" actId="1076"/>
      <pc:docMkLst>
        <pc:docMk/>
      </pc:docMkLst>
      <pc:sldChg chg="modSp mod">
        <pc:chgData name="OLEG KOVALCHUK (2106398)" userId="61ac0358-5341-4ffb-81e3-67bb62a0ba7c" providerId="ADAL" clId="{CF0A001D-73E6-41CB-891A-C7B7C54BC48B}" dt="2024-10-23T15:17:34.737" v="4" actId="20577"/>
        <pc:sldMkLst>
          <pc:docMk/>
          <pc:sldMk cId="2106846110" sldId="256"/>
        </pc:sldMkLst>
        <pc:spChg chg="mod">
          <ac:chgData name="OLEG KOVALCHUK (2106398)" userId="61ac0358-5341-4ffb-81e3-67bb62a0ba7c" providerId="ADAL" clId="{CF0A001D-73E6-41CB-891A-C7B7C54BC48B}" dt="2024-10-23T15:17:34.737" v="4" actId="20577"/>
          <ac:spMkLst>
            <pc:docMk/>
            <pc:sldMk cId="2106846110" sldId="256"/>
            <ac:spMk id="3" creationId="{12424E12-9D24-D83A-475A-2D6A325B55BA}"/>
          </ac:spMkLst>
        </pc:spChg>
      </pc:sldChg>
      <pc:sldChg chg="modSp mod">
        <pc:chgData name="OLEG KOVALCHUK (2106398)" userId="61ac0358-5341-4ffb-81e3-67bb62a0ba7c" providerId="ADAL" clId="{CF0A001D-73E6-41CB-891A-C7B7C54BC48B}" dt="2024-11-12T12:13:45.667" v="1498" actId="14100"/>
        <pc:sldMkLst>
          <pc:docMk/>
          <pc:sldMk cId="346184857" sldId="257"/>
        </pc:sldMkLst>
        <pc:picChg chg="mod">
          <ac:chgData name="OLEG KOVALCHUK (2106398)" userId="61ac0358-5341-4ffb-81e3-67bb62a0ba7c" providerId="ADAL" clId="{CF0A001D-73E6-41CB-891A-C7B7C54BC48B}" dt="2024-11-12T12:13:45.667" v="1498" actId="14100"/>
          <ac:picMkLst>
            <pc:docMk/>
            <pc:sldMk cId="346184857" sldId="257"/>
            <ac:picMk id="5" creationId="{91A0599F-34E6-E3F2-E2F5-F1B92FCEC820}"/>
          </ac:picMkLst>
        </pc:picChg>
        <pc:picChg chg="mod">
          <ac:chgData name="OLEG KOVALCHUK (2106398)" userId="61ac0358-5341-4ffb-81e3-67bb62a0ba7c" providerId="ADAL" clId="{CF0A001D-73E6-41CB-891A-C7B7C54BC48B}" dt="2024-11-12T12:13:40.890" v="1497" actId="1076"/>
          <ac:picMkLst>
            <pc:docMk/>
            <pc:sldMk cId="346184857" sldId="257"/>
            <ac:picMk id="7" creationId="{C0A45339-E645-2BB5-D3F3-0E8510E813CA}"/>
          </ac:picMkLst>
        </pc:picChg>
        <pc:picChg chg="mod">
          <ac:chgData name="OLEG KOVALCHUK (2106398)" userId="61ac0358-5341-4ffb-81e3-67bb62a0ba7c" providerId="ADAL" clId="{CF0A001D-73E6-41CB-891A-C7B7C54BC48B}" dt="2024-11-12T12:13:40.890" v="1497" actId="1076"/>
          <ac:picMkLst>
            <pc:docMk/>
            <pc:sldMk cId="346184857" sldId="257"/>
            <ac:picMk id="9" creationId="{B39E94A5-C419-68F4-05FC-D4D4EDF3B36F}"/>
          </ac:picMkLst>
        </pc:picChg>
      </pc:sldChg>
      <pc:sldChg chg="modSp mod">
        <pc:chgData name="OLEG KOVALCHUK (2106398)" userId="61ac0358-5341-4ffb-81e3-67bb62a0ba7c" providerId="ADAL" clId="{CF0A001D-73E6-41CB-891A-C7B7C54BC48B}" dt="2024-11-14T12:25:30.165" v="4516" actId="1076"/>
        <pc:sldMkLst>
          <pc:docMk/>
          <pc:sldMk cId="137558500" sldId="258"/>
        </pc:sldMkLst>
        <pc:picChg chg="mod">
          <ac:chgData name="OLEG KOVALCHUK (2106398)" userId="61ac0358-5341-4ffb-81e3-67bb62a0ba7c" providerId="ADAL" clId="{CF0A001D-73E6-41CB-891A-C7B7C54BC48B}" dt="2024-11-14T12:25:30.165" v="4516" actId="1076"/>
          <ac:picMkLst>
            <pc:docMk/>
            <pc:sldMk cId="137558500" sldId="258"/>
            <ac:picMk id="5" creationId="{96AB4224-BD2E-E2C9-44B5-E4F498078B6E}"/>
          </ac:picMkLst>
        </pc:picChg>
      </pc:sldChg>
      <pc:sldChg chg="modSp new mod ord">
        <pc:chgData name="OLEG KOVALCHUK (2106398)" userId="61ac0358-5341-4ffb-81e3-67bb62a0ba7c" providerId="ADAL" clId="{CF0A001D-73E6-41CB-891A-C7B7C54BC48B}" dt="2024-11-12T12:46:24.421" v="2922" actId="14100"/>
        <pc:sldMkLst>
          <pc:docMk/>
          <pc:sldMk cId="752084927" sldId="259"/>
        </pc:sldMkLst>
        <pc:spChg chg="mod">
          <ac:chgData name="OLEG KOVALCHUK (2106398)" userId="61ac0358-5341-4ffb-81e3-67bb62a0ba7c" providerId="ADAL" clId="{CF0A001D-73E6-41CB-891A-C7B7C54BC48B}" dt="2024-11-12T12:08:25.702" v="1430" actId="20577"/>
          <ac:spMkLst>
            <pc:docMk/>
            <pc:sldMk cId="752084927" sldId="259"/>
            <ac:spMk id="2" creationId="{A204104D-3EC5-CBB5-7474-CE0EA8AB1E14}"/>
          </ac:spMkLst>
        </pc:spChg>
        <pc:spChg chg="mod">
          <ac:chgData name="OLEG KOVALCHUK (2106398)" userId="61ac0358-5341-4ffb-81e3-67bb62a0ba7c" providerId="ADAL" clId="{CF0A001D-73E6-41CB-891A-C7B7C54BC48B}" dt="2024-11-12T12:46:24.421" v="2922" actId="14100"/>
          <ac:spMkLst>
            <pc:docMk/>
            <pc:sldMk cId="752084927" sldId="259"/>
            <ac:spMk id="3" creationId="{94CD72BA-CAEB-5104-E873-07AC33702B6D}"/>
          </ac:spMkLst>
        </pc:spChg>
      </pc:sldChg>
      <pc:sldChg chg="addSp delSp modSp new mod">
        <pc:chgData name="OLEG KOVALCHUK (2106398)" userId="61ac0358-5341-4ffb-81e3-67bb62a0ba7c" providerId="ADAL" clId="{CF0A001D-73E6-41CB-891A-C7B7C54BC48B}" dt="2024-11-14T12:30:22.951" v="4618" actId="20577"/>
        <pc:sldMkLst>
          <pc:docMk/>
          <pc:sldMk cId="106773837" sldId="260"/>
        </pc:sldMkLst>
        <pc:spChg chg="mod">
          <ac:chgData name="OLEG KOVALCHUK (2106398)" userId="61ac0358-5341-4ffb-81e3-67bb62a0ba7c" providerId="ADAL" clId="{CF0A001D-73E6-41CB-891A-C7B7C54BC48B}" dt="2024-11-12T12:19:18.332" v="1693" actId="20577"/>
          <ac:spMkLst>
            <pc:docMk/>
            <pc:sldMk cId="106773837" sldId="260"/>
            <ac:spMk id="2" creationId="{9FC5FB71-EABC-C5B4-5689-25FEEFBCECA2}"/>
          </ac:spMkLst>
        </pc:spChg>
        <pc:spChg chg="mod">
          <ac:chgData name="OLEG KOVALCHUK (2106398)" userId="61ac0358-5341-4ffb-81e3-67bb62a0ba7c" providerId="ADAL" clId="{CF0A001D-73E6-41CB-891A-C7B7C54BC48B}" dt="2024-11-14T12:30:22.951" v="4618" actId="20577"/>
          <ac:spMkLst>
            <pc:docMk/>
            <pc:sldMk cId="106773837" sldId="260"/>
            <ac:spMk id="3" creationId="{0F878714-2235-A476-CFFC-DC812CE18421}"/>
          </ac:spMkLst>
        </pc:spChg>
        <pc:picChg chg="add del mod ord">
          <ac:chgData name="OLEG KOVALCHUK (2106398)" userId="61ac0358-5341-4ffb-81e3-67bb62a0ba7c" providerId="ADAL" clId="{CF0A001D-73E6-41CB-891A-C7B7C54BC48B}" dt="2024-11-12T13:07:26.357" v="3001" actId="478"/>
          <ac:picMkLst>
            <pc:docMk/>
            <pc:sldMk cId="106773837" sldId="260"/>
            <ac:picMk id="5" creationId="{47A8102A-5CE7-DAB5-E5F0-007278E64CD8}"/>
          </ac:picMkLst>
        </pc:picChg>
      </pc:sldChg>
      <pc:sldChg chg="addSp delSp modSp new mod">
        <pc:chgData name="OLEG KOVALCHUK (2106398)" userId="61ac0358-5341-4ffb-81e3-67bb62a0ba7c" providerId="ADAL" clId="{CF0A001D-73E6-41CB-891A-C7B7C54BC48B}" dt="2024-11-12T13:06:23.053" v="2990" actId="1076"/>
        <pc:sldMkLst>
          <pc:docMk/>
          <pc:sldMk cId="1172107213" sldId="261"/>
        </pc:sldMkLst>
        <pc:spChg chg="mod">
          <ac:chgData name="OLEG KOVALCHUK (2106398)" userId="61ac0358-5341-4ffb-81e3-67bb62a0ba7c" providerId="ADAL" clId="{CF0A001D-73E6-41CB-891A-C7B7C54BC48B}" dt="2024-11-12T13:05:57.500" v="2989" actId="1076"/>
          <ac:spMkLst>
            <pc:docMk/>
            <pc:sldMk cId="1172107213" sldId="261"/>
            <ac:spMk id="2" creationId="{BE0AC71C-8D1E-7463-3159-09E6CB76B787}"/>
          </ac:spMkLst>
        </pc:spChg>
        <pc:spChg chg="mod">
          <ac:chgData name="OLEG KOVALCHUK (2106398)" userId="61ac0358-5341-4ffb-81e3-67bb62a0ba7c" providerId="ADAL" clId="{CF0A001D-73E6-41CB-891A-C7B7C54BC48B}" dt="2024-11-12T12:41:20.731" v="2702" actId="20577"/>
          <ac:spMkLst>
            <pc:docMk/>
            <pc:sldMk cId="1172107213" sldId="261"/>
            <ac:spMk id="3" creationId="{01197172-0C9D-ECE5-2D52-1D40E11726B2}"/>
          </ac:spMkLst>
        </pc:spChg>
        <pc:picChg chg="add del mod ord">
          <ac:chgData name="OLEG KOVALCHUK (2106398)" userId="61ac0358-5341-4ffb-81e3-67bb62a0ba7c" providerId="ADAL" clId="{CF0A001D-73E6-41CB-891A-C7B7C54BC48B}" dt="2024-11-12T12:58:03.870" v="2978" actId="478"/>
          <ac:picMkLst>
            <pc:docMk/>
            <pc:sldMk cId="1172107213" sldId="261"/>
            <ac:picMk id="5" creationId="{0CB917B9-4C8C-6290-91D0-3F78761D7013}"/>
          </ac:picMkLst>
        </pc:picChg>
        <pc:picChg chg="add mod ord">
          <ac:chgData name="OLEG KOVALCHUK (2106398)" userId="61ac0358-5341-4ffb-81e3-67bb62a0ba7c" providerId="ADAL" clId="{CF0A001D-73E6-41CB-891A-C7B7C54BC48B}" dt="2024-11-12T13:06:23.053" v="2990" actId="1076"/>
          <ac:picMkLst>
            <pc:docMk/>
            <pc:sldMk cId="1172107213" sldId="261"/>
            <ac:picMk id="7" creationId="{98E1F916-8835-7185-B699-666A72764B52}"/>
          </ac:picMkLst>
        </pc:picChg>
      </pc:sldChg>
      <pc:sldChg chg="modSp new mod">
        <pc:chgData name="OLEG KOVALCHUK (2106398)" userId="61ac0358-5341-4ffb-81e3-67bb62a0ba7c" providerId="ADAL" clId="{CF0A001D-73E6-41CB-891A-C7B7C54BC48B}" dt="2024-11-14T11:45:14.131" v="3348" actId="20577"/>
        <pc:sldMkLst>
          <pc:docMk/>
          <pc:sldMk cId="1980395826" sldId="262"/>
        </pc:sldMkLst>
        <pc:spChg chg="mod">
          <ac:chgData name="OLEG KOVALCHUK (2106398)" userId="61ac0358-5341-4ffb-81e3-67bb62a0ba7c" providerId="ADAL" clId="{CF0A001D-73E6-41CB-891A-C7B7C54BC48B}" dt="2024-11-12T12:20:40.272" v="1740" actId="20577"/>
          <ac:spMkLst>
            <pc:docMk/>
            <pc:sldMk cId="1980395826" sldId="262"/>
            <ac:spMk id="2" creationId="{78B3ADED-5F2D-7339-23EE-1B405C5094DD}"/>
          </ac:spMkLst>
        </pc:spChg>
        <pc:spChg chg="mod">
          <ac:chgData name="OLEG KOVALCHUK (2106398)" userId="61ac0358-5341-4ffb-81e3-67bb62a0ba7c" providerId="ADAL" clId="{CF0A001D-73E6-41CB-891A-C7B7C54BC48B}" dt="2024-11-14T11:45:14.131" v="3348" actId="20577"/>
          <ac:spMkLst>
            <pc:docMk/>
            <pc:sldMk cId="1980395826" sldId="262"/>
            <ac:spMk id="3" creationId="{FB9F4A1D-76C2-1EBF-A733-F8F9BDFD49A3}"/>
          </ac:spMkLst>
        </pc:spChg>
      </pc:sldChg>
      <pc:sldChg chg="addSp modSp add mod">
        <pc:chgData name="OLEG KOVALCHUK (2106398)" userId="61ac0358-5341-4ffb-81e3-67bb62a0ba7c" providerId="ADAL" clId="{CF0A001D-73E6-41CB-891A-C7B7C54BC48B}" dt="2024-11-20T16:24:34.227" v="5914" actId="1076"/>
        <pc:sldMkLst>
          <pc:docMk/>
          <pc:sldMk cId="841599175" sldId="263"/>
        </pc:sldMkLst>
        <pc:spChg chg="mod">
          <ac:chgData name="OLEG KOVALCHUK (2106398)" userId="61ac0358-5341-4ffb-81e3-67bb62a0ba7c" providerId="ADAL" clId="{CF0A001D-73E6-41CB-891A-C7B7C54BC48B}" dt="2024-11-20T16:22:48.899" v="5909" actId="20577"/>
          <ac:spMkLst>
            <pc:docMk/>
            <pc:sldMk cId="841599175" sldId="263"/>
            <ac:spMk id="3" creationId="{C270B6FA-BB45-0C3D-307B-92C47AD96F43}"/>
          </ac:spMkLst>
        </pc:spChg>
        <pc:picChg chg="add mod">
          <ac:chgData name="OLEG KOVALCHUK (2106398)" userId="61ac0358-5341-4ffb-81e3-67bb62a0ba7c" providerId="ADAL" clId="{CF0A001D-73E6-41CB-891A-C7B7C54BC48B}" dt="2024-11-14T11:49:22.559" v="3453" actId="1076"/>
          <ac:picMkLst>
            <pc:docMk/>
            <pc:sldMk cId="841599175" sldId="263"/>
            <ac:picMk id="6" creationId="{0905A4CD-4F82-8ED2-5F0D-AD5DCBBDE0B0}"/>
          </ac:picMkLst>
        </pc:picChg>
        <pc:picChg chg="add mod">
          <ac:chgData name="OLEG KOVALCHUK (2106398)" userId="61ac0358-5341-4ffb-81e3-67bb62a0ba7c" providerId="ADAL" clId="{CF0A001D-73E6-41CB-891A-C7B7C54BC48B}" dt="2024-11-20T16:24:34.227" v="5914" actId="1076"/>
          <ac:picMkLst>
            <pc:docMk/>
            <pc:sldMk cId="841599175" sldId="263"/>
            <ac:picMk id="11" creationId="{8A93E799-35E9-0A1D-13E1-BAE4F25B4B31}"/>
          </ac:picMkLst>
        </pc:picChg>
      </pc:sldChg>
      <pc:sldChg chg="delSp modSp add mod">
        <pc:chgData name="OLEG KOVALCHUK (2106398)" userId="61ac0358-5341-4ffb-81e3-67bb62a0ba7c" providerId="ADAL" clId="{CF0A001D-73E6-41CB-891A-C7B7C54BC48B}" dt="2024-11-14T11:56:46.194" v="3546" actId="21"/>
        <pc:sldMkLst>
          <pc:docMk/>
          <pc:sldMk cId="1202585040" sldId="264"/>
        </pc:sldMkLst>
        <pc:spChg chg="mod">
          <ac:chgData name="OLEG KOVALCHUK (2106398)" userId="61ac0358-5341-4ffb-81e3-67bb62a0ba7c" providerId="ADAL" clId="{CF0A001D-73E6-41CB-891A-C7B7C54BC48B}" dt="2024-11-14T11:56:43.210" v="3545" actId="12"/>
          <ac:spMkLst>
            <pc:docMk/>
            <pc:sldMk cId="1202585040" sldId="264"/>
            <ac:spMk id="3" creationId="{81C88642-81AB-D50C-34B6-4CADAC50057F}"/>
          </ac:spMkLst>
        </pc:spChg>
        <pc:grpChg chg="del mod">
          <ac:chgData name="OLEG KOVALCHUK (2106398)" userId="61ac0358-5341-4ffb-81e3-67bb62a0ba7c" providerId="ADAL" clId="{CF0A001D-73E6-41CB-891A-C7B7C54BC48B}" dt="2024-11-14T11:56:46.194" v="3546" actId="21"/>
          <ac:grpSpMkLst>
            <pc:docMk/>
            <pc:sldMk cId="1202585040" sldId="264"/>
            <ac:grpSpMk id="4" creationId="{01109B6D-EA4C-BCB7-9DF8-209F43BFA490}"/>
          </ac:grpSpMkLst>
        </pc:grpChg>
      </pc:sldChg>
      <pc:sldChg chg="modSp new mod">
        <pc:chgData name="OLEG KOVALCHUK (2106398)" userId="61ac0358-5341-4ffb-81e3-67bb62a0ba7c" providerId="ADAL" clId="{CF0A001D-73E6-41CB-891A-C7B7C54BC48B}" dt="2024-11-12T12:42:55.459" v="2803" actId="20577"/>
        <pc:sldMkLst>
          <pc:docMk/>
          <pc:sldMk cId="3447918213" sldId="265"/>
        </pc:sldMkLst>
        <pc:spChg chg="mod">
          <ac:chgData name="OLEG KOVALCHUK (2106398)" userId="61ac0358-5341-4ffb-81e3-67bb62a0ba7c" providerId="ADAL" clId="{CF0A001D-73E6-41CB-891A-C7B7C54BC48B}" dt="2024-11-12T12:42:55.459" v="2803" actId="20577"/>
          <ac:spMkLst>
            <pc:docMk/>
            <pc:sldMk cId="3447918213" sldId="265"/>
            <ac:spMk id="2" creationId="{8C0030A1-DAFE-19EC-DDA0-94AFCCF2EDB2}"/>
          </ac:spMkLst>
        </pc:spChg>
      </pc:sldChg>
      <pc:sldChg chg="addSp delSp modSp new mod">
        <pc:chgData name="OLEG KOVALCHUK (2106398)" userId="61ac0358-5341-4ffb-81e3-67bb62a0ba7c" providerId="ADAL" clId="{CF0A001D-73E6-41CB-891A-C7B7C54BC48B}" dt="2024-11-14T13:27:52.923" v="5163" actId="1076"/>
        <pc:sldMkLst>
          <pc:docMk/>
          <pc:sldMk cId="2091263325" sldId="266"/>
        </pc:sldMkLst>
        <pc:spChg chg="mod">
          <ac:chgData name="OLEG KOVALCHUK (2106398)" userId="61ac0358-5341-4ffb-81e3-67bb62a0ba7c" providerId="ADAL" clId="{CF0A001D-73E6-41CB-891A-C7B7C54BC48B}" dt="2024-11-12T12:42:23.127" v="2744" actId="20577"/>
          <ac:spMkLst>
            <pc:docMk/>
            <pc:sldMk cId="2091263325" sldId="266"/>
            <ac:spMk id="2" creationId="{2EE967F4-C4C9-0C3F-9D73-DAABFAE576BB}"/>
          </ac:spMkLst>
        </pc:spChg>
        <pc:spChg chg="mod">
          <ac:chgData name="OLEG KOVALCHUK (2106398)" userId="61ac0358-5341-4ffb-81e3-67bb62a0ba7c" providerId="ADAL" clId="{CF0A001D-73E6-41CB-891A-C7B7C54BC48B}" dt="2024-11-14T13:22:50.547" v="5140" actId="33524"/>
          <ac:spMkLst>
            <pc:docMk/>
            <pc:sldMk cId="2091263325" sldId="266"/>
            <ac:spMk id="3" creationId="{FFE8572B-7327-AD52-3592-1F7B2AC2A82C}"/>
          </ac:spMkLst>
        </pc:spChg>
        <pc:grpChg chg="add mod">
          <ac:chgData name="OLEG KOVALCHUK (2106398)" userId="61ac0358-5341-4ffb-81e3-67bb62a0ba7c" providerId="ADAL" clId="{CF0A001D-73E6-41CB-891A-C7B7C54BC48B}" dt="2024-11-14T13:12:45.194" v="4752" actId="1035"/>
          <ac:grpSpMkLst>
            <pc:docMk/>
            <pc:sldMk cId="2091263325" sldId="266"/>
            <ac:grpSpMk id="8" creationId="{F6F1DE99-F68A-E6BF-D090-6B3C95A0862B}"/>
          </ac:grpSpMkLst>
        </pc:grpChg>
        <pc:picChg chg="add mod">
          <ac:chgData name="OLEG KOVALCHUK (2106398)" userId="61ac0358-5341-4ffb-81e3-67bb62a0ba7c" providerId="ADAL" clId="{CF0A001D-73E6-41CB-891A-C7B7C54BC48B}" dt="2024-11-14T12:52:05.367" v="4704" actId="164"/>
          <ac:picMkLst>
            <pc:docMk/>
            <pc:sldMk cId="2091263325" sldId="266"/>
            <ac:picMk id="5" creationId="{D9B3013D-65EB-7792-B28E-BCE478AD4569}"/>
          </ac:picMkLst>
        </pc:picChg>
        <pc:picChg chg="add mod">
          <ac:chgData name="OLEG KOVALCHUK (2106398)" userId="61ac0358-5341-4ffb-81e3-67bb62a0ba7c" providerId="ADAL" clId="{CF0A001D-73E6-41CB-891A-C7B7C54BC48B}" dt="2024-11-14T12:52:05.367" v="4704" actId="164"/>
          <ac:picMkLst>
            <pc:docMk/>
            <pc:sldMk cId="2091263325" sldId="266"/>
            <ac:picMk id="7" creationId="{4D41A905-07E8-A8B5-5530-26D0513F19B5}"/>
          </ac:picMkLst>
        </pc:picChg>
        <pc:picChg chg="add mod">
          <ac:chgData name="OLEG KOVALCHUK (2106398)" userId="61ac0358-5341-4ffb-81e3-67bb62a0ba7c" providerId="ADAL" clId="{CF0A001D-73E6-41CB-891A-C7B7C54BC48B}" dt="2024-11-14T13:20:53.426" v="4978" actId="1076"/>
          <ac:picMkLst>
            <pc:docMk/>
            <pc:sldMk cId="2091263325" sldId="266"/>
            <ac:picMk id="10" creationId="{6FA2FA5B-8A5D-54EC-2BC5-CBDB40A36EFA}"/>
          </ac:picMkLst>
        </pc:picChg>
        <pc:picChg chg="add del mod">
          <ac:chgData name="OLEG KOVALCHUK (2106398)" userId="61ac0358-5341-4ffb-81e3-67bb62a0ba7c" providerId="ADAL" clId="{CF0A001D-73E6-41CB-891A-C7B7C54BC48B}" dt="2024-11-14T13:20:27.466" v="4825" actId="478"/>
          <ac:picMkLst>
            <pc:docMk/>
            <pc:sldMk cId="2091263325" sldId="266"/>
            <ac:picMk id="12" creationId="{5E251CEC-7808-1322-9D2C-E11636AF4876}"/>
          </ac:picMkLst>
        </pc:picChg>
        <pc:picChg chg="add mod">
          <ac:chgData name="OLEG KOVALCHUK (2106398)" userId="61ac0358-5341-4ffb-81e3-67bb62a0ba7c" providerId="ADAL" clId="{CF0A001D-73E6-41CB-891A-C7B7C54BC48B}" dt="2024-11-14T13:21:01.507" v="4997" actId="1076"/>
          <ac:picMkLst>
            <pc:docMk/>
            <pc:sldMk cId="2091263325" sldId="266"/>
            <ac:picMk id="14" creationId="{8621B9B3-6646-945E-7EC7-8AE4ECE9774B}"/>
          </ac:picMkLst>
        </pc:picChg>
        <pc:picChg chg="add del mod">
          <ac:chgData name="OLEG KOVALCHUK (2106398)" userId="61ac0358-5341-4ffb-81e3-67bb62a0ba7c" providerId="ADAL" clId="{CF0A001D-73E6-41CB-891A-C7B7C54BC48B}" dt="2024-11-14T13:26:43.898" v="5151" actId="478"/>
          <ac:picMkLst>
            <pc:docMk/>
            <pc:sldMk cId="2091263325" sldId="266"/>
            <ac:picMk id="16" creationId="{11D7D6AC-1519-BBE8-CAAF-F71A5CAFF616}"/>
          </ac:picMkLst>
        </pc:picChg>
        <pc:picChg chg="add del mod">
          <ac:chgData name="OLEG KOVALCHUK (2106398)" userId="61ac0358-5341-4ffb-81e3-67bb62a0ba7c" providerId="ADAL" clId="{CF0A001D-73E6-41CB-891A-C7B7C54BC48B}" dt="2024-11-14T13:25:26.873" v="5150" actId="478"/>
          <ac:picMkLst>
            <pc:docMk/>
            <pc:sldMk cId="2091263325" sldId="266"/>
            <ac:picMk id="18" creationId="{FFEEFFA5-E029-6C32-EA08-B8E9A5F7D2B8}"/>
          </ac:picMkLst>
        </pc:picChg>
        <pc:picChg chg="add del mod">
          <ac:chgData name="OLEG KOVALCHUK (2106398)" userId="61ac0358-5341-4ffb-81e3-67bb62a0ba7c" providerId="ADAL" clId="{CF0A001D-73E6-41CB-891A-C7B7C54BC48B}" dt="2024-11-14T13:27:31.689" v="5157" actId="478"/>
          <ac:picMkLst>
            <pc:docMk/>
            <pc:sldMk cId="2091263325" sldId="266"/>
            <ac:picMk id="20" creationId="{6F4DD102-DFD1-4ECC-0579-5FF3D4474D0A}"/>
          </ac:picMkLst>
        </pc:picChg>
        <pc:picChg chg="add del mod">
          <ac:chgData name="OLEG KOVALCHUK (2106398)" userId="61ac0358-5341-4ffb-81e3-67bb62a0ba7c" providerId="ADAL" clId="{CF0A001D-73E6-41CB-891A-C7B7C54BC48B}" dt="2024-11-14T13:27:35.993" v="5160" actId="478"/>
          <ac:picMkLst>
            <pc:docMk/>
            <pc:sldMk cId="2091263325" sldId="266"/>
            <ac:picMk id="22" creationId="{F1E6E287-29C7-370F-9D04-CDD9D82AEF64}"/>
          </ac:picMkLst>
        </pc:picChg>
        <pc:picChg chg="add mod">
          <ac:chgData name="OLEG KOVALCHUK (2106398)" userId="61ac0358-5341-4ffb-81e3-67bb62a0ba7c" providerId="ADAL" clId="{CF0A001D-73E6-41CB-891A-C7B7C54BC48B}" dt="2024-11-14T13:27:39.906" v="5161" actId="1076"/>
          <ac:picMkLst>
            <pc:docMk/>
            <pc:sldMk cId="2091263325" sldId="266"/>
            <ac:picMk id="24" creationId="{549F8486-7ED3-EC6D-D9E2-D0C149B2320E}"/>
          </ac:picMkLst>
        </pc:picChg>
        <pc:picChg chg="add mod">
          <ac:chgData name="OLEG KOVALCHUK (2106398)" userId="61ac0358-5341-4ffb-81e3-67bb62a0ba7c" providerId="ADAL" clId="{CF0A001D-73E6-41CB-891A-C7B7C54BC48B}" dt="2024-11-14T13:27:52.923" v="5163" actId="1076"/>
          <ac:picMkLst>
            <pc:docMk/>
            <pc:sldMk cId="2091263325" sldId="266"/>
            <ac:picMk id="26" creationId="{CAE42EC1-CC88-2AC5-6252-2FC348D1C154}"/>
          </ac:picMkLst>
        </pc:picChg>
      </pc:sldChg>
      <pc:sldChg chg="add del">
        <pc:chgData name="OLEG KOVALCHUK (2106398)" userId="61ac0358-5341-4ffb-81e3-67bb62a0ba7c" providerId="ADAL" clId="{CF0A001D-73E6-41CB-891A-C7B7C54BC48B}" dt="2024-11-12T12:42:17.015" v="2733"/>
        <pc:sldMkLst>
          <pc:docMk/>
          <pc:sldMk cId="1251198401" sldId="267"/>
        </pc:sldMkLst>
      </pc:sldChg>
      <pc:sldChg chg="add">
        <pc:chgData name="OLEG KOVALCHUK (2106398)" userId="61ac0358-5341-4ffb-81e3-67bb62a0ba7c" providerId="ADAL" clId="{CF0A001D-73E6-41CB-891A-C7B7C54BC48B}" dt="2024-11-12T12:42:26.247" v="2745"/>
        <pc:sldMkLst>
          <pc:docMk/>
          <pc:sldMk cId="3301907900" sldId="267"/>
        </pc:sldMkLst>
      </pc:sldChg>
      <pc:sldChg chg="add del">
        <pc:chgData name="OLEG KOVALCHUK (2106398)" userId="61ac0358-5341-4ffb-81e3-67bb62a0ba7c" providerId="ADAL" clId="{CF0A001D-73E6-41CB-891A-C7B7C54BC48B}" dt="2024-11-12T12:42:16.575" v="2732"/>
        <pc:sldMkLst>
          <pc:docMk/>
          <pc:sldMk cId="811177409" sldId="268"/>
        </pc:sldMkLst>
      </pc:sldChg>
      <pc:sldChg chg="add">
        <pc:chgData name="OLEG KOVALCHUK (2106398)" userId="61ac0358-5341-4ffb-81e3-67bb62a0ba7c" providerId="ADAL" clId="{CF0A001D-73E6-41CB-891A-C7B7C54BC48B}" dt="2024-11-12T12:42:26.421" v="2746"/>
        <pc:sldMkLst>
          <pc:docMk/>
          <pc:sldMk cId="1183230848" sldId="268"/>
        </pc:sldMkLst>
      </pc:sldChg>
      <pc:sldChg chg="add">
        <pc:chgData name="OLEG KOVALCHUK (2106398)" userId="61ac0358-5341-4ffb-81e3-67bb62a0ba7c" providerId="ADAL" clId="{CF0A001D-73E6-41CB-891A-C7B7C54BC48B}" dt="2024-11-12T12:42:26.571" v="2747"/>
        <pc:sldMkLst>
          <pc:docMk/>
          <pc:sldMk cId="302842988" sldId="269"/>
        </pc:sldMkLst>
      </pc:sldChg>
      <pc:sldChg chg="add del">
        <pc:chgData name="OLEG KOVALCHUK (2106398)" userId="61ac0358-5341-4ffb-81e3-67bb62a0ba7c" providerId="ADAL" clId="{CF0A001D-73E6-41CB-891A-C7B7C54BC48B}" dt="2024-11-12T12:42:16.320" v="2731"/>
        <pc:sldMkLst>
          <pc:docMk/>
          <pc:sldMk cId="1048547053" sldId="269"/>
        </pc:sldMkLst>
      </pc:sldChg>
      <pc:sldChg chg="add del">
        <pc:chgData name="OLEG KOVALCHUK (2106398)" userId="61ac0358-5341-4ffb-81e3-67bb62a0ba7c" providerId="ADAL" clId="{CF0A001D-73E6-41CB-891A-C7B7C54BC48B}" dt="2024-11-12T12:42:16.038" v="2730"/>
        <pc:sldMkLst>
          <pc:docMk/>
          <pc:sldMk cId="399789595" sldId="270"/>
        </pc:sldMkLst>
      </pc:sldChg>
      <pc:sldChg chg="add">
        <pc:chgData name="OLEG KOVALCHUK (2106398)" userId="61ac0358-5341-4ffb-81e3-67bb62a0ba7c" providerId="ADAL" clId="{CF0A001D-73E6-41CB-891A-C7B7C54BC48B}" dt="2024-11-12T12:42:26.728" v="2748"/>
        <pc:sldMkLst>
          <pc:docMk/>
          <pc:sldMk cId="3858949296" sldId="270"/>
        </pc:sldMkLst>
      </pc:sldChg>
      <pc:sldChg chg="add del">
        <pc:chgData name="OLEG KOVALCHUK (2106398)" userId="61ac0358-5341-4ffb-81e3-67bb62a0ba7c" providerId="ADAL" clId="{CF0A001D-73E6-41CB-891A-C7B7C54BC48B}" dt="2024-11-12T12:42:15.693" v="2729"/>
        <pc:sldMkLst>
          <pc:docMk/>
          <pc:sldMk cId="2541138582" sldId="271"/>
        </pc:sldMkLst>
      </pc:sldChg>
      <pc:sldChg chg="add">
        <pc:chgData name="OLEG KOVALCHUK (2106398)" userId="61ac0358-5341-4ffb-81e3-67bb62a0ba7c" providerId="ADAL" clId="{CF0A001D-73E6-41CB-891A-C7B7C54BC48B}" dt="2024-11-12T12:42:29.007" v="2749"/>
        <pc:sldMkLst>
          <pc:docMk/>
          <pc:sldMk cId="3209554506" sldId="271"/>
        </pc:sldMkLst>
      </pc:sldChg>
      <pc:sldChg chg="modSp new del mod">
        <pc:chgData name="OLEG KOVALCHUK (2106398)" userId="61ac0358-5341-4ffb-81e3-67bb62a0ba7c" providerId="ADAL" clId="{CF0A001D-73E6-41CB-891A-C7B7C54BC48B}" dt="2024-11-16T11:39:37.960" v="5640" actId="47"/>
        <pc:sldMkLst>
          <pc:docMk/>
          <pc:sldMk cId="2535223335" sldId="272"/>
        </pc:sldMkLst>
        <pc:spChg chg="mod">
          <ac:chgData name="OLEG KOVALCHUK (2106398)" userId="61ac0358-5341-4ffb-81e3-67bb62a0ba7c" providerId="ADAL" clId="{CF0A001D-73E6-41CB-891A-C7B7C54BC48B}" dt="2024-11-12T12:43:12.825" v="2814" actId="122"/>
          <ac:spMkLst>
            <pc:docMk/>
            <pc:sldMk cId="2535223335" sldId="272"/>
            <ac:spMk id="2" creationId="{AE055119-C813-CE7B-6EE9-82C694B77475}"/>
          </ac:spMkLst>
        </pc:spChg>
        <pc:spChg chg="mod">
          <ac:chgData name="OLEG KOVALCHUK (2106398)" userId="61ac0358-5341-4ffb-81e3-67bb62a0ba7c" providerId="ADAL" clId="{CF0A001D-73E6-41CB-891A-C7B7C54BC48B}" dt="2024-11-12T12:55:08.561" v="2965" actId="20577"/>
          <ac:spMkLst>
            <pc:docMk/>
            <pc:sldMk cId="2535223335" sldId="272"/>
            <ac:spMk id="3" creationId="{E48368B7-DD55-7DE2-F408-23FAB759BF1E}"/>
          </ac:spMkLst>
        </pc:spChg>
      </pc:sldChg>
      <pc:sldChg chg="addSp delSp modSp new mod">
        <pc:chgData name="OLEG KOVALCHUK (2106398)" userId="61ac0358-5341-4ffb-81e3-67bb62a0ba7c" providerId="ADAL" clId="{CF0A001D-73E6-41CB-891A-C7B7C54BC48B}" dt="2024-11-14T12:24:28.471" v="4513" actId="478"/>
        <pc:sldMkLst>
          <pc:docMk/>
          <pc:sldMk cId="2324375456" sldId="273"/>
        </pc:sldMkLst>
        <pc:spChg chg="mod">
          <ac:chgData name="OLEG KOVALCHUK (2106398)" userId="61ac0358-5341-4ffb-81e3-67bb62a0ba7c" providerId="ADAL" clId="{CF0A001D-73E6-41CB-891A-C7B7C54BC48B}" dt="2024-11-14T11:55:32.664" v="3539" actId="1076"/>
          <ac:spMkLst>
            <pc:docMk/>
            <pc:sldMk cId="2324375456" sldId="273"/>
            <ac:spMk id="2" creationId="{F5570EB6-5D36-B4AF-DD49-A2E9130358F2}"/>
          </ac:spMkLst>
        </pc:spChg>
        <pc:spChg chg="mod">
          <ac:chgData name="OLEG KOVALCHUK (2106398)" userId="61ac0358-5341-4ffb-81e3-67bb62a0ba7c" providerId="ADAL" clId="{CF0A001D-73E6-41CB-891A-C7B7C54BC48B}" dt="2024-11-14T12:22:48.910" v="4510" actId="20577"/>
          <ac:spMkLst>
            <pc:docMk/>
            <pc:sldMk cId="2324375456" sldId="273"/>
            <ac:spMk id="3" creationId="{AE528C2B-E5DD-65C6-A222-3A4AAD04DBD7}"/>
          </ac:spMkLst>
        </pc:spChg>
        <pc:grpChg chg="add del mod">
          <ac:chgData name="OLEG KOVALCHUK (2106398)" userId="61ac0358-5341-4ffb-81e3-67bb62a0ba7c" providerId="ADAL" clId="{CF0A001D-73E6-41CB-891A-C7B7C54BC48B}" dt="2024-11-14T12:24:28.471" v="4513" actId="478"/>
          <ac:grpSpMkLst>
            <pc:docMk/>
            <pc:sldMk cId="2324375456" sldId="273"/>
            <ac:grpSpMk id="4" creationId="{01109B6D-EA4C-BCB7-9DF8-209F43BFA490}"/>
          </ac:grpSpMkLst>
        </pc:grpChg>
        <pc:picChg chg="add mod">
          <ac:chgData name="OLEG KOVALCHUK (2106398)" userId="61ac0358-5341-4ffb-81e3-67bb62a0ba7c" providerId="ADAL" clId="{CF0A001D-73E6-41CB-891A-C7B7C54BC48B}" dt="2024-11-14T12:13:16.455" v="4111" actId="1076"/>
          <ac:picMkLst>
            <pc:docMk/>
            <pc:sldMk cId="2324375456" sldId="273"/>
            <ac:picMk id="6" creationId="{986168C9-1824-0EDB-0C0A-C61C3D46E892}"/>
          </ac:picMkLst>
        </pc:picChg>
        <pc:picChg chg="mod">
          <ac:chgData name="OLEG KOVALCHUK (2106398)" userId="61ac0358-5341-4ffb-81e3-67bb62a0ba7c" providerId="ADAL" clId="{CF0A001D-73E6-41CB-891A-C7B7C54BC48B}" dt="2024-11-14T11:56:47.777" v="3547"/>
          <ac:picMkLst>
            <pc:docMk/>
            <pc:sldMk cId="2324375456" sldId="273"/>
            <ac:picMk id="7" creationId="{C0A45339-E645-2BB5-D3F3-0E8510E813CA}"/>
          </ac:picMkLst>
        </pc:picChg>
        <pc:picChg chg="mod">
          <ac:chgData name="OLEG KOVALCHUK (2106398)" userId="61ac0358-5341-4ffb-81e3-67bb62a0ba7c" providerId="ADAL" clId="{CF0A001D-73E6-41CB-891A-C7B7C54BC48B}" dt="2024-11-14T11:56:47.777" v="3547"/>
          <ac:picMkLst>
            <pc:docMk/>
            <pc:sldMk cId="2324375456" sldId="273"/>
            <ac:picMk id="9" creationId="{B39E94A5-C419-68F4-05FC-D4D4EDF3B36F}"/>
          </ac:picMkLst>
        </pc:picChg>
      </pc:sldChg>
      <pc:sldChg chg="addSp modSp mod">
        <pc:chgData name="OLEG KOVALCHUK (2106398)" userId="61ac0358-5341-4ffb-81e3-67bb62a0ba7c" providerId="ADAL" clId="{CF0A001D-73E6-41CB-891A-C7B7C54BC48B}" dt="2024-11-16T11:49:26.602" v="5834" actId="1076"/>
        <pc:sldMkLst>
          <pc:docMk/>
          <pc:sldMk cId="2875219955" sldId="274"/>
        </pc:sldMkLst>
        <pc:spChg chg="mod">
          <ac:chgData name="OLEG KOVALCHUK (2106398)" userId="61ac0358-5341-4ffb-81e3-67bb62a0ba7c" providerId="ADAL" clId="{CF0A001D-73E6-41CB-891A-C7B7C54BC48B}" dt="2024-11-16T11:49:03.115" v="5828" actId="14100"/>
          <ac:spMkLst>
            <pc:docMk/>
            <pc:sldMk cId="2875219955" sldId="274"/>
            <ac:spMk id="3" creationId="{66AD65FF-9749-24E4-842C-85B5057153AE}"/>
          </ac:spMkLst>
        </pc:spChg>
        <pc:picChg chg="add mod">
          <ac:chgData name="OLEG KOVALCHUK (2106398)" userId="61ac0358-5341-4ffb-81e3-67bb62a0ba7c" providerId="ADAL" clId="{CF0A001D-73E6-41CB-891A-C7B7C54BC48B}" dt="2024-11-16T11:49:26.602" v="5834" actId="1076"/>
          <ac:picMkLst>
            <pc:docMk/>
            <pc:sldMk cId="2875219955" sldId="274"/>
            <ac:picMk id="5" creationId="{BD3BF97A-A5E8-84AB-338E-F4A76621F497}"/>
          </ac:picMkLst>
        </pc:picChg>
        <pc:picChg chg="add mod">
          <ac:chgData name="OLEG KOVALCHUK (2106398)" userId="61ac0358-5341-4ffb-81e3-67bb62a0ba7c" providerId="ADAL" clId="{CF0A001D-73E6-41CB-891A-C7B7C54BC48B}" dt="2024-11-16T11:49:12.899" v="5830" actId="208"/>
          <ac:picMkLst>
            <pc:docMk/>
            <pc:sldMk cId="2875219955" sldId="274"/>
            <ac:picMk id="6" creationId="{D8A8D225-1CC2-E4E2-386E-26A4B6CF8A12}"/>
          </ac:picMkLst>
        </pc:picChg>
        <pc:picChg chg="add mod">
          <ac:chgData name="OLEG KOVALCHUK (2106398)" userId="61ac0358-5341-4ffb-81e3-67bb62a0ba7c" providerId="ADAL" clId="{CF0A001D-73E6-41CB-891A-C7B7C54BC48B}" dt="2024-11-16T11:49:15.051" v="5831" actId="208"/>
          <ac:picMkLst>
            <pc:docMk/>
            <pc:sldMk cId="2875219955" sldId="274"/>
            <ac:picMk id="8" creationId="{AD96DCDA-0056-FB05-E586-6B4F4AC718B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0172-36FB-12AE-E641-89A5A679E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4D236BD-B946-E583-B5B9-0D211B9BC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8CC89E-D8C8-CA5B-5129-DAB79848D331}"/>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5" name="Footer Placeholder 4">
            <a:extLst>
              <a:ext uri="{FF2B5EF4-FFF2-40B4-BE49-F238E27FC236}">
                <a16:creationId xmlns:a16="http://schemas.microsoft.com/office/drawing/2014/main" id="{77F3E915-051A-5DA5-2E39-3D5307EF8F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310F81C-269F-39A9-1F0C-C0B584327905}"/>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345699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247F-0AB2-AEA2-9176-9A07D66FE9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4611AA-E84A-7B63-9BEE-8D0A0B8E4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B07FB2-C529-D143-AD31-41F0140C70D8}"/>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5" name="Footer Placeholder 4">
            <a:extLst>
              <a:ext uri="{FF2B5EF4-FFF2-40B4-BE49-F238E27FC236}">
                <a16:creationId xmlns:a16="http://schemas.microsoft.com/office/drawing/2014/main" id="{DC184358-D75B-A962-9D53-9B0FB2CC95C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D38D95D-4683-18CA-3756-F1D0B4B82827}"/>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316899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0D0A5-42B6-7C8B-CB06-9619312A14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B24071-26F8-53B9-5A39-119041AD89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76C57-A5C7-9DE0-891E-6895DBA9F237}"/>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5" name="Footer Placeholder 4">
            <a:extLst>
              <a:ext uri="{FF2B5EF4-FFF2-40B4-BE49-F238E27FC236}">
                <a16:creationId xmlns:a16="http://schemas.microsoft.com/office/drawing/2014/main" id="{B400F495-55FB-FEAD-84C5-1999EC73DF8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AFF128-E610-EFDD-5CB3-72E469557442}"/>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18477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10A0-D58B-7A4B-0F0C-3ABB2CC184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647F43-2FB7-8076-DBA3-BE5364095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60BC0C-21AE-90E4-4EBD-36D2C2709BBE}"/>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5" name="Footer Placeholder 4">
            <a:extLst>
              <a:ext uri="{FF2B5EF4-FFF2-40B4-BE49-F238E27FC236}">
                <a16:creationId xmlns:a16="http://schemas.microsoft.com/office/drawing/2014/main" id="{DE79D63B-DDF7-C486-928E-5F55B98975D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CEC62D1-C729-58DE-CEED-59E6510F12D6}"/>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115590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C144-649D-3BE2-DECB-BA99E805C2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807F03-6658-7BBC-C82A-C82568E832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EC8B99-D517-5827-DE38-C84F42708F19}"/>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5" name="Footer Placeholder 4">
            <a:extLst>
              <a:ext uri="{FF2B5EF4-FFF2-40B4-BE49-F238E27FC236}">
                <a16:creationId xmlns:a16="http://schemas.microsoft.com/office/drawing/2014/main" id="{EBD26FDF-D50E-801C-73B3-35185FADFBE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7D30208-91F0-1E19-C5F8-58D00C72F265}"/>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173184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0FB1-1B3F-CAE8-2D9A-A8432565B6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044405-9511-BFAE-983D-8BECF00AF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2B04FE2-7F93-9E7B-610C-72D295A12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3D756AA-D816-D40B-5B08-9AB5D369D84B}"/>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6" name="Footer Placeholder 5">
            <a:extLst>
              <a:ext uri="{FF2B5EF4-FFF2-40B4-BE49-F238E27FC236}">
                <a16:creationId xmlns:a16="http://schemas.microsoft.com/office/drawing/2014/main" id="{0AF4D907-F1DF-C8F5-3BB7-9F389A767A7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688139D-4536-A983-0E8E-67CDFD2AAA61}"/>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144964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564C-D596-A9DC-208E-32495E496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19894C-D320-7B7D-B9BF-E71CAF058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66CF9D-2546-0E37-E283-04816C7EBD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594D94-469A-22B8-5673-6D29BE4F8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96B0BD-1A3F-8175-C3FA-71671CE2A4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66D382-BE1C-0198-12EA-7FAFCEEDF61A}"/>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8" name="Footer Placeholder 7">
            <a:extLst>
              <a:ext uri="{FF2B5EF4-FFF2-40B4-BE49-F238E27FC236}">
                <a16:creationId xmlns:a16="http://schemas.microsoft.com/office/drawing/2014/main" id="{A5459809-A245-9C1E-810F-59A3FC3A5893}"/>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FC66A5DD-11E1-0E4B-2AC2-F5EF0A1E0E21}"/>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38624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8201-B99E-7089-300D-FD462ECD72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53BC51-1991-8C1E-9D28-A46AF98AD530}"/>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4" name="Footer Placeholder 3">
            <a:extLst>
              <a:ext uri="{FF2B5EF4-FFF2-40B4-BE49-F238E27FC236}">
                <a16:creationId xmlns:a16="http://schemas.microsoft.com/office/drawing/2014/main" id="{17536F69-530B-46AA-6FE8-5C857EECF58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5D6946A-B715-D05C-AB9A-60C80237DAEF}"/>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229946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5ECD2-2FFC-BD10-B923-82D64FCBCBB1}"/>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3" name="Footer Placeholder 2">
            <a:extLst>
              <a:ext uri="{FF2B5EF4-FFF2-40B4-BE49-F238E27FC236}">
                <a16:creationId xmlns:a16="http://schemas.microsoft.com/office/drawing/2014/main" id="{D62A3160-7232-9CDF-10BB-1FBEFC0E25AA}"/>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EBFDCC18-4EF2-EA89-24D3-500583E38C1E}"/>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149520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4A8C-0B93-7042-7E40-055CBFD14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D0A4DA-1788-9C2D-F32E-4F05F13DB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E6905BD-D786-CBFB-51E4-6572F69FE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0A06C-8BF4-D38D-9440-FBB53D3A9EA6}"/>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6" name="Footer Placeholder 5">
            <a:extLst>
              <a:ext uri="{FF2B5EF4-FFF2-40B4-BE49-F238E27FC236}">
                <a16:creationId xmlns:a16="http://schemas.microsoft.com/office/drawing/2014/main" id="{7A753B4C-D347-63E5-04B2-295D620ACAA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44D54AD-5536-A070-28C5-D77A773BB08B}"/>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406875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CD33-CD8B-AAA6-FD78-50C64D19A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9165FEC-4BDE-CCC1-D5EB-3566BD72A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2608597-CB80-51CB-94B7-BE66C273C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17081-086F-1BC5-385C-35AE1884824F}"/>
              </a:ext>
            </a:extLst>
          </p:cNvPr>
          <p:cNvSpPr>
            <a:spLocks noGrp="1"/>
          </p:cNvSpPr>
          <p:nvPr>
            <p:ph type="dt" sz="half" idx="10"/>
          </p:nvPr>
        </p:nvSpPr>
        <p:spPr/>
        <p:txBody>
          <a:bodyPr/>
          <a:lstStyle/>
          <a:p>
            <a:fld id="{E37C1CB4-9035-458B-8360-27979DF6734E}" type="datetimeFigureOut">
              <a:rPr lang="en-GB" smtClean="0"/>
              <a:t>21/11/2024</a:t>
            </a:fld>
            <a:endParaRPr lang="en-GB" dirty="0"/>
          </a:p>
        </p:txBody>
      </p:sp>
      <p:sp>
        <p:nvSpPr>
          <p:cNvPr id="6" name="Footer Placeholder 5">
            <a:extLst>
              <a:ext uri="{FF2B5EF4-FFF2-40B4-BE49-F238E27FC236}">
                <a16:creationId xmlns:a16="http://schemas.microsoft.com/office/drawing/2014/main" id="{D5C4AD74-BA70-92C1-8329-8064276F45D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32A4A83-60B2-E60C-90E1-E8294A9FE859}"/>
              </a:ext>
            </a:extLst>
          </p:cNvPr>
          <p:cNvSpPr>
            <a:spLocks noGrp="1"/>
          </p:cNvSpPr>
          <p:nvPr>
            <p:ph type="sldNum" sz="quarter" idx="12"/>
          </p:nvPr>
        </p:nvSpPr>
        <p:spPr/>
        <p:txBody>
          <a:bodyPr/>
          <a:lstStyle/>
          <a:p>
            <a:fld id="{8622AFDB-2108-4574-A965-B42F84F641D5}" type="slidenum">
              <a:rPr lang="en-GB" smtClean="0"/>
              <a:t>‹#›</a:t>
            </a:fld>
            <a:endParaRPr lang="en-GB" dirty="0"/>
          </a:p>
        </p:txBody>
      </p:sp>
    </p:spTree>
    <p:extLst>
      <p:ext uri="{BB962C8B-B14F-4D97-AF65-F5344CB8AC3E}">
        <p14:creationId xmlns:p14="http://schemas.microsoft.com/office/powerpoint/2010/main" val="254314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B16AA-D661-5D15-8D63-883B43561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9B043A-F34E-C8AE-7322-81BF6DD25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B505A5-CEA5-6B5B-A144-12DA212C7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7C1CB4-9035-458B-8360-27979DF6734E}" type="datetimeFigureOut">
              <a:rPr lang="en-GB" smtClean="0"/>
              <a:t>21/11/2024</a:t>
            </a:fld>
            <a:endParaRPr lang="en-GB" dirty="0"/>
          </a:p>
        </p:txBody>
      </p:sp>
      <p:sp>
        <p:nvSpPr>
          <p:cNvPr id="5" name="Footer Placeholder 4">
            <a:extLst>
              <a:ext uri="{FF2B5EF4-FFF2-40B4-BE49-F238E27FC236}">
                <a16:creationId xmlns:a16="http://schemas.microsoft.com/office/drawing/2014/main" id="{AA6E309F-33AE-28E3-DFBF-450533444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C5B3B16D-5FE3-DDBC-46EE-005CDF9B45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22AFDB-2108-4574-A965-B42F84F641D5}" type="slidenum">
              <a:rPr lang="en-GB" smtClean="0"/>
              <a:t>‹#›</a:t>
            </a:fld>
            <a:endParaRPr lang="en-GB" dirty="0"/>
          </a:p>
        </p:txBody>
      </p:sp>
    </p:spTree>
    <p:extLst>
      <p:ext uri="{BB962C8B-B14F-4D97-AF65-F5344CB8AC3E}">
        <p14:creationId xmlns:p14="http://schemas.microsoft.com/office/powerpoint/2010/main" val="64676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ho.int/news-room/fact-sheets/detail/trachoma" TargetMode="External"/><Relationship Id="rId2" Type="http://schemas.openxmlformats.org/officeDocument/2006/relationships/hyperlink" Target="https://www.who.int/news-room/fact-sheets/detail/blindness-and-visual-impairment" TargetMode="External"/><Relationship Id="rId1" Type="http://schemas.openxmlformats.org/officeDocument/2006/relationships/slideLayout" Target="../slideLayouts/slideLayout2.xml"/><Relationship Id="rId4" Type="http://schemas.openxmlformats.org/officeDocument/2006/relationships/hyperlink" Target="https://www.ncbi.nlm.nih.gov/books/NBK44818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OlegKov33/Data-Visualization-CM4125-Coursework-files/blob/main/Data_Viz_COurSwork.ipynb" TargetMode="External"/><Relationship Id="rId7" Type="http://schemas.openxmlformats.org/officeDocument/2006/relationships/image" Target="../media/image37.png"/><Relationship Id="rId2" Type="http://schemas.openxmlformats.org/officeDocument/2006/relationships/hyperlink" Target="https://github.com/OlegKov33/Data-Visualization-CM4125-Coursework-files"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s://public.tableau.com/app/profile/oleg.kovalchuk7260/viz/Final_Vizualisation_For_Braille_Disease_And_Doctors/Dashboard1?publish=y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willianoliveiragibin/trachoma-cause" TargetMode="External"/><Relationship Id="rId2" Type="http://schemas.openxmlformats.org/officeDocument/2006/relationships/hyperlink" Target="https://www.kaggle.com/datasets/venujathu/braille-literacy-and-accessibility-for-blind-persons" TargetMode="External"/><Relationship Id="rId1" Type="http://schemas.openxmlformats.org/officeDocument/2006/relationships/slideLayout" Target="../slideLayouts/slideLayout2.xml"/><Relationship Id="rId5" Type="http://schemas.openxmlformats.org/officeDocument/2006/relationships/hyperlink" Target="https://gist.github.com/hrbrmstr/91ea5cc9474286c72838" TargetMode="External"/><Relationship Id="rId4" Type="http://schemas.openxmlformats.org/officeDocument/2006/relationships/hyperlink" Target="https://data.worldbank.org/indicator/SH.MED.PHYS.ZS?end=2021&amp;most_recent_year_desc=true&amp;start=1960&amp;view=cha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k21u-VrDtok?si=G6_DwaK5cuPoR-0H" TargetMode="External"/><Relationship Id="rId2" Type="http://schemas.openxmlformats.org/officeDocument/2006/relationships/hyperlink" Target="https://en.wikipedia.org/wiki/Continen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104D-3EC5-CBB5-7474-CE0EA8AB1E14}"/>
              </a:ext>
            </a:extLst>
          </p:cNvPr>
          <p:cNvSpPr>
            <a:spLocks noGrp="1"/>
          </p:cNvSpPr>
          <p:nvPr>
            <p:ph type="title"/>
          </p:nvPr>
        </p:nvSpPr>
        <p:spPr>
          <a:xfrm>
            <a:off x="838200" y="0"/>
            <a:ext cx="10515600" cy="1325563"/>
          </a:xfrm>
        </p:spPr>
        <p:txBody>
          <a:bodyPr/>
          <a:lstStyle/>
          <a:p>
            <a:pPr algn="ctr"/>
            <a:r>
              <a:rPr lang="en-GB" dirty="0"/>
              <a:t>Braille, Disease and Doctors. </a:t>
            </a:r>
            <a:br>
              <a:rPr lang="en-GB" dirty="0"/>
            </a:br>
            <a:r>
              <a:rPr lang="en-GB" dirty="0"/>
              <a:t>&lt;Introduction&gt;</a:t>
            </a:r>
          </a:p>
        </p:txBody>
      </p:sp>
      <p:sp>
        <p:nvSpPr>
          <p:cNvPr id="3" name="Content Placeholder 2">
            <a:extLst>
              <a:ext uri="{FF2B5EF4-FFF2-40B4-BE49-F238E27FC236}">
                <a16:creationId xmlns:a16="http://schemas.microsoft.com/office/drawing/2014/main" id="{94CD72BA-CAEB-5104-E873-07AC33702B6D}"/>
              </a:ext>
            </a:extLst>
          </p:cNvPr>
          <p:cNvSpPr>
            <a:spLocks noGrp="1"/>
          </p:cNvSpPr>
          <p:nvPr>
            <p:ph idx="1"/>
          </p:nvPr>
        </p:nvSpPr>
        <p:spPr>
          <a:xfrm>
            <a:off x="0" y="1325562"/>
            <a:ext cx="12192000" cy="5532437"/>
          </a:xfrm>
        </p:spPr>
        <p:txBody>
          <a:bodyPr>
            <a:normAutofit/>
          </a:bodyPr>
          <a:lstStyle/>
          <a:p>
            <a:pPr marL="0" indent="0">
              <a:buNone/>
            </a:pPr>
            <a:r>
              <a:rPr lang="en-GB" sz="2000" dirty="0"/>
              <a:t>- Why braille, disease and doctors?</a:t>
            </a:r>
          </a:p>
          <a:p>
            <a:pPr marL="0" indent="0">
              <a:buNone/>
            </a:pPr>
            <a:r>
              <a:rPr lang="en-GB" sz="2000" dirty="0"/>
              <a:t>Aside from general curiosity and a wish to see possible correlation, this presentation attempts to raise awareness regarding people who went blind due to a disease, the number of doctors that exist in the world and what can blind people do when it comes to braille? I want to demonstrate that blind people, despite being blind can still have quality of life and ability or at least access to technology.</a:t>
            </a:r>
          </a:p>
          <a:p>
            <a:pPr marL="0" indent="0">
              <a:buNone/>
            </a:pPr>
            <a:endParaRPr lang="en-GB" sz="2000" dirty="0"/>
          </a:p>
          <a:p>
            <a:pPr marL="0" indent="0">
              <a:buNone/>
            </a:pPr>
            <a:r>
              <a:rPr lang="en-GB" sz="2000" dirty="0"/>
              <a:t>Blindness a common problem. According to </a:t>
            </a:r>
            <a:r>
              <a:rPr lang="en-GB" sz="2000" dirty="0">
                <a:hlinkClick r:id="rId2"/>
              </a:rPr>
              <a:t>WHO</a:t>
            </a:r>
            <a:r>
              <a:rPr lang="en-GB" sz="2000" dirty="0"/>
              <a:t> there are at least 2.2 billion blind people. It is important to note that there are many kinds of blindness however, since one of my datasets on </a:t>
            </a:r>
            <a:r>
              <a:rPr lang="en-GB" sz="2000" dirty="0">
                <a:hlinkClick r:id="rId3"/>
              </a:rPr>
              <a:t>trachoma</a:t>
            </a:r>
            <a:r>
              <a:rPr lang="en-GB" sz="2000" dirty="0"/>
              <a:t> I will be considering blindness to be “</a:t>
            </a:r>
            <a:r>
              <a:rPr lang="en-GB" sz="2000" dirty="0">
                <a:hlinkClick r:id="rId4"/>
              </a:rPr>
              <a:t>total blindness</a:t>
            </a:r>
            <a:r>
              <a:rPr lang="en-GB" sz="2000" dirty="0"/>
              <a:t>”.</a:t>
            </a:r>
          </a:p>
          <a:p>
            <a:pPr marL="0" indent="0">
              <a:buNone/>
            </a:pPr>
            <a:r>
              <a:rPr lang="en-GB" sz="2000" dirty="0"/>
              <a:t> </a:t>
            </a:r>
          </a:p>
        </p:txBody>
      </p:sp>
    </p:spTree>
    <p:extLst>
      <p:ext uri="{BB962C8B-B14F-4D97-AF65-F5344CB8AC3E}">
        <p14:creationId xmlns:p14="http://schemas.microsoft.com/office/powerpoint/2010/main" val="75208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9E8D4-D6EE-53D3-269F-AED7ED3E9B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C0C336-B320-C313-81EF-469B1B7F5FB4}"/>
              </a:ext>
            </a:extLst>
          </p:cNvPr>
          <p:cNvSpPr>
            <a:spLocks noGrp="1"/>
          </p:cNvSpPr>
          <p:nvPr>
            <p:ph type="title"/>
          </p:nvPr>
        </p:nvSpPr>
        <p:spPr>
          <a:xfrm>
            <a:off x="838200" y="18255"/>
            <a:ext cx="10515600" cy="1325563"/>
          </a:xfrm>
        </p:spPr>
        <p:txBody>
          <a:bodyPr/>
          <a:lstStyle/>
          <a:p>
            <a:pPr algn="ctr"/>
            <a:r>
              <a:rPr lang="en-GB" dirty="0"/>
              <a:t>&lt;Data Loading &amp; Cleaning&gt;</a:t>
            </a:r>
            <a:br>
              <a:rPr lang="en-GB" dirty="0"/>
            </a:br>
            <a:endParaRPr lang="en-GB" dirty="0"/>
          </a:p>
        </p:txBody>
      </p:sp>
      <p:grpSp>
        <p:nvGrpSpPr>
          <p:cNvPr id="17" name="Group 16">
            <a:extLst>
              <a:ext uri="{FF2B5EF4-FFF2-40B4-BE49-F238E27FC236}">
                <a16:creationId xmlns:a16="http://schemas.microsoft.com/office/drawing/2014/main" id="{0157DB0E-9FA3-BA18-700F-CE08449F7CB9}"/>
              </a:ext>
            </a:extLst>
          </p:cNvPr>
          <p:cNvGrpSpPr/>
          <p:nvPr/>
        </p:nvGrpSpPr>
        <p:grpSpPr>
          <a:xfrm>
            <a:off x="0" y="3453876"/>
            <a:ext cx="4215284" cy="3385868"/>
            <a:chOff x="0" y="3453876"/>
            <a:chExt cx="4215284" cy="3385868"/>
          </a:xfrm>
        </p:grpSpPr>
        <p:pic>
          <p:nvPicPr>
            <p:cNvPr id="7" name="Picture 6">
              <a:extLst>
                <a:ext uri="{FF2B5EF4-FFF2-40B4-BE49-F238E27FC236}">
                  <a16:creationId xmlns:a16="http://schemas.microsoft.com/office/drawing/2014/main" id="{C85151B5-7153-D5E3-DB56-622C5B821065}"/>
                </a:ext>
              </a:extLst>
            </p:cNvPr>
            <p:cNvPicPr>
              <a:picLocks noChangeAspect="1"/>
            </p:cNvPicPr>
            <p:nvPr/>
          </p:nvPicPr>
          <p:blipFill>
            <a:blip r:embed="rId2"/>
            <a:stretch>
              <a:fillRect/>
            </a:stretch>
          </p:blipFill>
          <p:spPr>
            <a:xfrm>
              <a:off x="0" y="3453876"/>
              <a:ext cx="3162441" cy="2928071"/>
            </a:xfrm>
            <a:prstGeom prst="rect">
              <a:avLst/>
            </a:prstGeom>
            <a:ln>
              <a:noFill/>
            </a:ln>
          </p:spPr>
        </p:pic>
        <p:pic>
          <p:nvPicPr>
            <p:cNvPr id="9" name="Picture 8">
              <a:extLst>
                <a:ext uri="{FF2B5EF4-FFF2-40B4-BE49-F238E27FC236}">
                  <a16:creationId xmlns:a16="http://schemas.microsoft.com/office/drawing/2014/main" id="{B2686D7B-96D8-E6F6-EA43-411FCE3DD339}"/>
                </a:ext>
              </a:extLst>
            </p:cNvPr>
            <p:cNvPicPr>
              <a:picLocks noChangeAspect="1"/>
            </p:cNvPicPr>
            <p:nvPr/>
          </p:nvPicPr>
          <p:blipFill>
            <a:blip r:embed="rId3"/>
            <a:stretch>
              <a:fillRect/>
            </a:stretch>
          </p:blipFill>
          <p:spPr>
            <a:xfrm>
              <a:off x="0" y="6381949"/>
              <a:ext cx="4215284" cy="457795"/>
            </a:xfrm>
            <a:prstGeom prst="rect">
              <a:avLst/>
            </a:prstGeom>
            <a:ln>
              <a:noFill/>
            </a:ln>
          </p:spPr>
        </p:pic>
      </p:grpSp>
      <p:pic>
        <p:nvPicPr>
          <p:cNvPr id="11" name="Picture 10">
            <a:extLst>
              <a:ext uri="{FF2B5EF4-FFF2-40B4-BE49-F238E27FC236}">
                <a16:creationId xmlns:a16="http://schemas.microsoft.com/office/drawing/2014/main" id="{DB003E74-FFA5-DDCB-F9CF-418A1F642CA0}"/>
              </a:ext>
            </a:extLst>
          </p:cNvPr>
          <p:cNvPicPr>
            <a:picLocks noChangeAspect="1"/>
          </p:cNvPicPr>
          <p:nvPr/>
        </p:nvPicPr>
        <p:blipFill>
          <a:blip r:embed="rId4"/>
          <a:stretch>
            <a:fillRect/>
          </a:stretch>
        </p:blipFill>
        <p:spPr>
          <a:xfrm>
            <a:off x="4601203" y="3536108"/>
            <a:ext cx="7561816" cy="457796"/>
          </a:xfrm>
          <a:prstGeom prst="rect">
            <a:avLst/>
          </a:prstGeom>
          <a:ln>
            <a:solidFill>
              <a:schemeClr val="accent5">
                <a:lumMod val="75000"/>
              </a:schemeClr>
            </a:solidFill>
          </a:ln>
        </p:spPr>
      </p:pic>
      <p:pic>
        <p:nvPicPr>
          <p:cNvPr id="15" name="Picture 14">
            <a:extLst>
              <a:ext uri="{FF2B5EF4-FFF2-40B4-BE49-F238E27FC236}">
                <a16:creationId xmlns:a16="http://schemas.microsoft.com/office/drawing/2014/main" id="{B8F18E3A-CAC7-6651-226E-853F1D9823C3}"/>
              </a:ext>
            </a:extLst>
          </p:cNvPr>
          <p:cNvPicPr>
            <a:picLocks noChangeAspect="1"/>
          </p:cNvPicPr>
          <p:nvPr/>
        </p:nvPicPr>
        <p:blipFill>
          <a:blip r:embed="rId5"/>
          <a:stretch>
            <a:fillRect/>
          </a:stretch>
        </p:blipFill>
        <p:spPr>
          <a:xfrm>
            <a:off x="6237642" y="5182163"/>
            <a:ext cx="5925377" cy="1657581"/>
          </a:xfrm>
          <a:prstGeom prst="rect">
            <a:avLst/>
          </a:prstGeom>
          <a:ln>
            <a:solidFill>
              <a:schemeClr val="accent5">
                <a:lumMod val="75000"/>
              </a:schemeClr>
            </a:solidFill>
          </a:ln>
        </p:spPr>
      </p:pic>
      <p:sp>
        <p:nvSpPr>
          <p:cNvPr id="8" name="Content Placeholder 7">
            <a:extLst>
              <a:ext uri="{FF2B5EF4-FFF2-40B4-BE49-F238E27FC236}">
                <a16:creationId xmlns:a16="http://schemas.microsoft.com/office/drawing/2014/main" id="{DD9B2305-43B5-8EA4-64B1-D22255B7ADFB}"/>
              </a:ext>
            </a:extLst>
          </p:cNvPr>
          <p:cNvSpPr>
            <a:spLocks noGrp="1"/>
          </p:cNvSpPr>
          <p:nvPr>
            <p:ph idx="1"/>
          </p:nvPr>
        </p:nvSpPr>
        <p:spPr>
          <a:xfrm>
            <a:off x="0" y="1343817"/>
            <a:ext cx="12192000" cy="5495927"/>
          </a:xfrm>
        </p:spPr>
        <p:txBody>
          <a:bodyPr>
            <a:normAutofit/>
          </a:bodyPr>
          <a:lstStyle/>
          <a:p>
            <a:pPr marL="0" indent="0">
              <a:buNone/>
            </a:pPr>
            <a:r>
              <a:rPr lang="en-GB" sz="2000" dirty="0"/>
              <a:t>Steps for previous slide in code: (outlines shows separate steps)</a:t>
            </a:r>
          </a:p>
          <a:p>
            <a:pPr marL="0" indent="0">
              <a:buNone/>
            </a:pPr>
            <a:endParaRPr lang="en-GB" sz="2000" dirty="0"/>
          </a:p>
          <a:p>
            <a:pPr marL="0" indent="0">
              <a:buNone/>
            </a:pPr>
            <a:endParaRPr lang="en-GB" sz="2000" dirty="0"/>
          </a:p>
        </p:txBody>
      </p:sp>
      <p:pic>
        <p:nvPicPr>
          <p:cNvPr id="12" name="Picture 11">
            <a:extLst>
              <a:ext uri="{FF2B5EF4-FFF2-40B4-BE49-F238E27FC236}">
                <a16:creationId xmlns:a16="http://schemas.microsoft.com/office/drawing/2014/main" id="{2917EB9A-0C51-C5EF-546C-188631F9FB5B}"/>
              </a:ext>
            </a:extLst>
          </p:cNvPr>
          <p:cNvPicPr>
            <a:picLocks noChangeAspect="1"/>
          </p:cNvPicPr>
          <p:nvPr/>
        </p:nvPicPr>
        <p:blipFill>
          <a:blip r:embed="rId6"/>
          <a:stretch>
            <a:fillRect/>
          </a:stretch>
        </p:blipFill>
        <p:spPr>
          <a:xfrm>
            <a:off x="0" y="1929376"/>
            <a:ext cx="6738780" cy="1474748"/>
          </a:xfrm>
          <a:prstGeom prst="rect">
            <a:avLst/>
          </a:prstGeom>
          <a:ln>
            <a:solidFill>
              <a:schemeClr val="accent5">
                <a:lumMod val="75000"/>
              </a:schemeClr>
            </a:solidFill>
          </a:ln>
        </p:spPr>
      </p:pic>
      <p:sp>
        <p:nvSpPr>
          <p:cNvPr id="14" name="TextBox 13">
            <a:extLst>
              <a:ext uri="{FF2B5EF4-FFF2-40B4-BE49-F238E27FC236}">
                <a16:creationId xmlns:a16="http://schemas.microsoft.com/office/drawing/2014/main" id="{D574BFF9-DDD1-0600-72A3-997BC5231E81}"/>
              </a:ext>
            </a:extLst>
          </p:cNvPr>
          <p:cNvSpPr txBox="1"/>
          <p:nvPr/>
        </p:nvSpPr>
        <p:spPr>
          <a:xfrm>
            <a:off x="6738780" y="1929375"/>
            <a:ext cx="2661252" cy="400110"/>
          </a:xfrm>
          <a:prstGeom prst="rect">
            <a:avLst/>
          </a:prstGeom>
          <a:noFill/>
        </p:spPr>
        <p:txBody>
          <a:bodyPr wrap="square" rtlCol="0">
            <a:spAutoFit/>
          </a:bodyPr>
          <a:lstStyle/>
          <a:p>
            <a:r>
              <a:rPr lang="en-GB" sz="2000" dirty="0"/>
              <a:t>&lt;&lt; Step 1: delete data</a:t>
            </a:r>
          </a:p>
        </p:txBody>
      </p:sp>
      <p:sp>
        <p:nvSpPr>
          <p:cNvPr id="16" name="TextBox 15">
            <a:extLst>
              <a:ext uri="{FF2B5EF4-FFF2-40B4-BE49-F238E27FC236}">
                <a16:creationId xmlns:a16="http://schemas.microsoft.com/office/drawing/2014/main" id="{9F82F59D-100E-C028-7951-E7A3182282BC}"/>
              </a:ext>
            </a:extLst>
          </p:cNvPr>
          <p:cNvSpPr txBox="1"/>
          <p:nvPr/>
        </p:nvSpPr>
        <p:spPr>
          <a:xfrm>
            <a:off x="3217134" y="4594745"/>
            <a:ext cx="2316981" cy="707886"/>
          </a:xfrm>
          <a:prstGeom prst="rect">
            <a:avLst/>
          </a:prstGeom>
          <a:noFill/>
        </p:spPr>
        <p:txBody>
          <a:bodyPr wrap="none" rtlCol="0">
            <a:spAutoFit/>
          </a:bodyPr>
          <a:lstStyle/>
          <a:p>
            <a:r>
              <a:rPr lang="en-GB" sz="2000" dirty="0"/>
              <a:t>&lt; Step 2: make new</a:t>
            </a:r>
          </a:p>
          <a:p>
            <a:r>
              <a:rPr lang="en-GB" sz="2000" dirty="0"/>
              <a:t>field (continent)</a:t>
            </a:r>
          </a:p>
        </p:txBody>
      </p:sp>
      <p:sp>
        <p:nvSpPr>
          <p:cNvPr id="18" name="TextBox 17">
            <a:extLst>
              <a:ext uri="{FF2B5EF4-FFF2-40B4-BE49-F238E27FC236}">
                <a16:creationId xmlns:a16="http://schemas.microsoft.com/office/drawing/2014/main" id="{13E2A761-34FC-B904-0E6F-A5DB7BC214C4}"/>
              </a:ext>
            </a:extLst>
          </p:cNvPr>
          <p:cNvSpPr txBox="1"/>
          <p:nvPr/>
        </p:nvSpPr>
        <p:spPr>
          <a:xfrm>
            <a:off x="7525513" y="3135997"/>
            <a:ext cx="4821850" cy="400110"/>
          </a:xfrm>
          <a:prstGeom prst="rect">
            <a:avLst/>
          </a:prstGeom>
          <a:noFill/>
        </p:spPr>
        <p:txBody>
          <a:bodyPr wrap="square" rtlCol="0">
            <a:spAutoFit/>
          </a:bodyPr>
          <a:lstStyle/>
          <a:p>
            <a:r>
              <a:rPr lang="en-GB" sz="2000" dirty="0"/>
              <a:t>Step 3:  latest year, mean and max of that</a:t>
            </a:r>
          </a:p>
        </p:txBody>
      </p:sp>
      <p:sp>
        <p:nvSpPr>
          <p:cNvPr id="19" name="TextBox 18">
            <a:extLst>
              <a:ext uri="{FF2B5EF4-FFF2-40B4-BE49-F238E27FC236}">
                <a16:creationId xmlns:a16="http://schemas.microsoft.com/office/drawing/2014/main" id="{84DC189D-BF9B-7FFD-D543-9534540F079F}"/>
              </a:ext>
            </a:extLst>
          </p:cNvPr>
          <p:cNvSpPr txBox="1"/>
          <p:nvPr/>
        </p:nvSpPr>
        <p:spPr>
          <a:xfrm>
            <a:off x="6344306" y="4758173"/>
            <a:ext cx="5925376" cy="400110"/>
          </a:xfrm>
          <a:prstGeom prst="rect">
            <a:avLst/>
          </a:prstGeom>
          <a:noFill/>
        </p:spPr>
        <p:txBody>
          <a:bodyPr wrap="square" rtlCol="0">
            <a:spAutoFit/>
          </a:bodyPr>
          <a:lstStyle/>
          <a:p>
            <a:r>
              <a:rPr lang="en-GB" sz="2000" dirty="0"/>
              <a:t>Step 4: new data frame,  with continent, </a:t>
            </a:r>
            <a:r>
              <a:rPr lang="en-GB" sz="2000" dirty="0" err="1"/>
              <a:t>av</a:t>
            </a:r>
            <a:r>
              <a:rPr lang="en-GB" sz="2000" dirty="0"/>
              <a:t> and max</a:t>
            </a:r>
          </a:p>
        </p:txBody>
      </p:sp>
    </p:spTree>
    <p:extLst>
      <p:ext uri="{BB962C8B-B14F-4D97-AF65-F5344CB8AC3E}">
        <p14:creationId xmlns:p14="http://schemas.microsoft.com/office/powerpoint/2010/main" val="118323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48BC1-1EF4-CD26-7D0C-8830DE01C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39B3D-0904-A0FB-F912-D082F493C303}"/>
              </a:ext>
            </a:extLst>
          </p:cNvPr>
          <p:cNvSpPr>
            <a:spLocks noGrp="1"/>
          </p:cNvSpPr>
          <p:nvPr>
            <p:ph type="title"/>
          </p:nvPr>
        </p:nvSpPr>
        <p:spPr>
          <a:xfrm>
            <a:off x="838200" y="18255"/>
            <a:ext cx="10515600" cy="1325563"/>
          </a:xfrm>
        </p:spPr>
        <p:txBody>
          <a:bodyPr/>
          <a:lstStyle/>
          <a:p>
            <a:pPr algn="ctr"/>
            <a:r>
              <a:rPr lang="en-GB" dirty="0"/>
              <a:t>&lt;Data Loading &amp; Cleaning&gt;</a:t>
            </a:r>
            <a:br>
              <a:rPr lang="en-GB" dirty="0"/>
            </a:br>
            <a:endParaRPr lang="en-GB" dirty="0"/>
          </a:p>
        </p:txBody>
      </p:sp>
      <p:sp>
        <p:nvSpPr>
          <p:cNvPr id="3" name="Content Placeholder 2">
            <a:extLst>
              <a:ext uri="{FF2B5EF4-FFF2-40B4-BE49-F238E27FC236}">
                <a16:creationId xmlns:a16="http://schemas.microsoft.com/office/drawing/2014/main" id="{B4FFCE33-7540-73F8-72E8-FD8EC4C43D53}"/>
              </a:ext>
            </a:extLst>
          </p:cNvPr>
          <p:cNvSpPr>
            <a:spLocks noGrp="1"/>
          </p:cNvSpPr>
          <p:nvPr>
            <p:ph idx="1"/>
          </p:nvPr>
        </p:nvSpPr>
        <p:spPr>
          <a:xfrm>
            <a:off x="0" y="1343817"/>
            <a:ext cx="12192000" cy="5495927"/>
          </a:xfrm>
        </p:spPr>
        <p:txBody>
          <a:bodyPr>
            <a:normAutofit/>
          </a:bodyPr>
          <a:lstStyle/>
          <a:p>
            <a:pPr marL="0" indent="0">
              <a:buNone/>
            </a:pPr>
            <a:r>
              <a:rPr lang="en-GB" sz="2000" dirty="0"/>
              <a:t>Now, let’s get trachoma and braille sorted, starting with trachoma.</a:t>
            </a:r>
          </a:p>
          <a:p>
            <a:pPr marL="514350" indent="-514350">
              <a:buAutoNum type="arabicPeriod"/>
            </a:pPr>
            <a:r>
              <a:rPr lang="en-GB" sz="2000" dirty="0"/>
              <a:t>Get rid of countries with no cases</a:t>
            </a:r>
          </a:p>
          <a:p>
            <a:pPr marL="514350" indent="-514350">
              <a:buAutoNum type="arabicPeriod"/>
            </a:pPr>
            <a:r>
              <a:rPr lang="en-GB" sz="2000" dirty="0"/>
              <a:t>Group countries into continents</a:t>
            </a:r>
          </a:p>
          <a:p>
            <a:pPr marL="514350" indent="-514350">
              <a:buAutoNum type="arabicPeriod"/>
            </a:pPr>
            <a:r>
              <a:rPr lang="en-GB" sz="2000" dirty="0"/>
              <a:t>Get the mean and max values per each continent</a:t>
            </a:r>
          </a:p>
          <a:p>
            <a:pPr marL="514350" indent="-514350">
              <a:buAutoNum type="arabicPeriod"/>
            </a:pPr>
            <a:r>
              <a:rPr lang="en-GB" sz="2000" dirty="0"/>
              <a:t>Merge the mean and max columns into new table by entity.</a:t>
            </a:r>
          </a:p>
          <a:p>
            <a:pPr marL="0" indent="0">
              <a:buNone/>
            </a:pPr>
            <a:endParaRPr lang="en-GB" sz="2000" dirty="0"/>
          </a:p>
          <a:p>
            <a:pPr marL="0" indent="0">
              <a:buNone/>
            </a:pPr>
            <a:endParaRPr lang="en-GB" sz="2000" dirty="0"/>
          </a:p>
          <a:p>
            <a:pPr marL="514350" indent="-514350">
              <a:buAutoNum type="arabicPeriod"/>
            </a:pPr>
            <a:r>
              <a:rPr lang="en-GB" sz="2000" dirty="0"/>
              <a:t>Count and store the numbers in new data frame , In new data frame, group previous dataset by country and blindness type. Pivot table, making each country have unique blindness type</a:t>
            </a:r>
          </a:p>
          <a:p>
            <a:pPr marL="514350" indent="-514350">
              <a:buAutoNum type="arabicPeriod"/>
            </a:pPr>
            <a:r>
              <a:rPr lang="en-GB" sz="2000" dirty="0"/>
              <a:t>Replace country with continent and sum all duplicates into 1 continent</a:t>
            </a:r>
          </a:p>
          <a:p>
            <a:pPr marL="514350" indent="-514350">
              <a:buAutoNum type="arabicPeriod"/>
            </a:pPr>
            <a:endParaRPr lang="en-GB" sz="2000" dirty="0"/>
          </a:p>
        </p:txBody>
      </p:sp>
    </p:spTree>
    <p:extLst>
      <p:ext uri="{BB962C8B-B14F-4D97-AF65-F5344CB8AC3E}">
        <p14:creationId xmlns:p14="http://schemas.microsoft.com/office/powerpoint/2010/main" val="30284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E7B2A-36E0-B986-06D5-DD37274956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6564B-D671-9229-8B3F-19B23C72B455}"/>
              </a:ext>
            </a:extLst>
          </p:cNvPr>
          <p:cNvSpPr>
            <a:spLocks noGrp="1"/>
          </p:cNvSpPr>
          <p:nvPr>
            <p:ph type="title"/>
          </p:nvPr>
        </p:nvSpPr>
        <p:spPr>
          <a:xfrm>
            <a:off x="838200" y="18255"/>
            <a:ext cx="10515600" cy="1325563"/>
          </a:xfrm>
        </p:spPr>
        <p:txBody>
          <a:bodyPr/>
          <a:lstStyle/>
          <a:p>
            <a:pPr algn="ctr"/>
            <a:r>
              <a:rPr lang="en-GB" dirty="0"/>
              <a:t>&lt;Data Loading &amp; Cleaning&gt;</a:t>
            </a:r>
            <a:br>
              <a:rPr lang="en-GB" dirty="0"/>
            </a:br>
            <a:endParaRPr lang="en-GB" dirty="0"/>
          </a:p>
        </p:txBody>
      </p:sp>
      <p:sp>
        <p:nvSpPr>
          <p:cNvPr id="3" name="Content Placeholder 2">
            <a:extLst>
              <a:ext uri="{FF2B5EF4-FFF2-40B4-BE49-F238E27FC236}">
                <a16:creationId xmlns:a16="http://schemas.microsoft.com/office/drawing/2014/main" id="{B8D725DC-1E02-9F29-CA76-A3099C6ED53F}"/>
              </a:ext>
            </a:extLst>
          </p:cNvPr>
          <p:cNvSpPr>
            <a:spLocks noGrp="1"/>
          </p:cNvSpPr>
          <p:nvPr>
            <p:ph idx="1"/>
          </p:nvPr>
        </p:nvSpPr>
        <p:spPr>
          <a:xfrm>
            <a:off x="0" y="1343817"/>
            <a:ext cx="12192000" cy="5495927"/>
          </a:xfrm>
        </p:spPr>
        <p:txBody>
          <a:bodyPr>
            <a:normAutofit/>
          </a:bodyPr>
          <a:lstStyle/>
          <a:p>
            <a:r>
              <a:rPr lang="en-GB" sz="2000" dirty="0"/>
              <a:t>Trachoma dataset is on the left, braille dataset is on the right</a:t>
            </a:r>
          </a:p>
        </p:txBody>
      </p:sp>
      <p:pic>
        <p:nvPicPr>
          <p:cNvPr id="5" name="Picture 4">
            <a:extLst>
              <a:ext uri="{FF2B5EF4-FFF2-40B4-BE49-F238E27FC236}">
                <a16:creationId xmlns:a16="http://schemas.microsoft.com/office/drawing/2014/main" id="{EC048121-A84A-7947-80CA-A3D2F2076C82}"/>
              </a:ext>
            </a:extLst>
          </p:cNvPr>
          <p:cNvPicPr>
            <a:picLocks noChangeAspect="1"/>
          </p:cNvPicPr>
          <p:nvPr/>
        </p:nvPicPr>
        <p:blipFill>
          <a:blip r:embed="rId2"/>
          <a:stretch>
            <a:fillRect/>
          </a:stretch>
        </p:blipFill>
        <p:spPr>
          <a:xfrm>
            <a:off x="0" y="2072932"/>
            <a:ext cx="4562050" cy="658963"/>
          </a:xfrm>
          <a:prstGeom prst="rect">
            <a:avLst/>
          </a:prstGeom>
          <a:ln>
            <a:solidFill>
              <a:schemeClr val="accent5">
                <a:lumMod val="75000"/>
              </a:schemeClr>
            </a:solidFill>
          </a:ln>
        </p:spPr>
      </p:pic>
      <p:pic>
        <p:nvPicPr>
          <p:cNvPr id="7" name="Picture 6">
            <a:extLst>
              <a:ext uri="{FF2B5EF4-FFF2-40B4-BE49-F238E27FC236}">
                <a16:creationId xmlns:a16="http://schemas.microsoft.com/office/drawing/2014/main" id="{EF31DA4D-B6A4-B5BF-9223-80EB03E6F2D3}"/>
              </a:ext>
            </a:extLst>
          </p:cNvPr>
          <p:cNvPicPr>
            <a:picLocks noChangeAspect="1"/>
          </p:cNvPicPr>
          <p:nvPr/>
        </p:nvPicPr>
        <p:blipFill>
          <a:blip r:embed="rId3"/>
          <a:stretch>
            <a:fillRect/>
          </a:stretch>
        </p:blipFill>
        <p:spPr>
          <a:xfrm>
            <a:off x="0" y="3042678"/>
            <a:ext cx="3578740" cy="2300912"/>
          </a:xfrm>
          <a:prstGeom prst="rect">
            <a:avLst/>
          </a:prstGeom>
          <a:ln>
            <a:solidFill>
              <a:schemeClr val="accent5">
                <a:lumMod val="75000"/>
              </a:schemeClr>
            </a:solidFill>
          </a:ln>
        </p:spPr>
      </p:pic>
      <p:pic>
        <p:nvPicPr>
          <p:cNvPr id="9" name="Picture 8">
            <a:extLst>
              <a:ext uri="{FF2B5EF4-FFF2-40B4-BE49-F238E27FC236}">
                <a16:creationId xmlns:a16="http://schemas.microsoft.com/office/drawing/2014/main" id="{5F495EF0-9246-874B-7C35-05ACB2B04075}"/>
              </a:ext>
            </a:extLst>
          </p:cNvPr>
          <p:cNvPicPr>
            <a:picLocks noChangeAspect="1"/>
          </p:cNvPicPr>
          <p:nvPr/>
        </p:nvPicPr>
        <p:blipFill>
          <a:blip r:embed="rId4"/>
          <a:stretch>
            <a:fillRect/>
          </a:stretch>
        </p:blipFill>
        <p:spPr>
          <a:xfrm>
            <a:off x="0" y="5343590"/>
            <a:ext cx="4145525" cy="466482"/>
          </a:xfrm>
          <a:prstGeom prst="rect">
            <a:avLst/>
          </a:prstGeom>
        </p:spPr>
      </p:pic>
      <p:pic>
        <p:nvPicPr>
          <p:cNvPr id="11" name="Picture 10">
            <a:extLst>
              <a:ext uri="{FF2B5EF4-FFF2-40B4-BE49-F238E27FC236}">
                <a16:creationId xmlns:a16="http://schemas.microsoft.com/office/drawing/2014/main" id="{9A73F130-0E92-29C8-C35A-148084FE26EA}"/>
              </a:ext>
            </a:extLst>
          </p:cNvPr>
          <p:cNvPicPr>
            <a:picLocks noChangeAspect="1"/>
          </p:cNvPicPr>
          <p:nvPr/>
        </p:nvPicPr>
        <p:blipFill>
          <a:blip r:embed="rId5"/>
          <a:stretch>
            <a:fillRect/>
          </a:stretch>
        </p:blipFill>
        <p:spPr>
          <a:xfrm>
            <a:off x="1" y="6089904"/>
            <a:ext cx="4687810" cy="749840"/>
          </a:xfrm>
          <a:prstGeom prst="rect">
            <a:avLst/>
          </a:prstGeom>
        </p:spPr>
      </p:pic>
      <p:sp>
        <p:nvSpPr>
          <p:cNvPr id="12" name="TextBox 11">
            <a:extLst>
              <a:ext uri="{FF2B5EF4-FFF2-40B4-BE49-F238E27FC236}">
                <a16:creationId xmlns:a16="http://schemas.microsoft.com/office/drawing/2014/main" id="{27363F9E-BF24-5935-1258-4291E8D0CC64}"/>
              </a:ext>
            </a:extLst>
          </p:cNvPr>
          <p:cNvSpPr txBox="1"/>
          <p:nvPr/>
        </p:nvSpPr>
        <p:spPr>
          <a:xfrm>
            <a:off x="0" y="1762149"/>
            <a:ext cx="3271217" cy="400110"/>
          </a:xfrm>
          <a:prstGeom prst="rect">
            <a:avLst/>
          </a:prstGeom>
          <a:noFill/>
        </p:spPr>
        <p:txBody>
          <a:bodyPr wrap="none" rtlCol="0">
            <a:spAutoFit/>
          </a:bodyPr>
          <a:lstStyle/>
          <a:p>
            <a:r>
              <a:rPr lang="en-GB" sz="2000" dirty="0"/>
              <a:t>Step 1 – No records removal</a:t>
            </a:r>
          </a:p>
        </p:txBody>
      </p:sp>
      <p:sp>
        <p:nvSpPr>
          <p:cNvPr id="13" name="TextBox 12">
            <a:extLst>
              <a:ext uri="{FF2B5EF4-FFF2-40B4-BE49-F238E27FC236}">
                <a16:creationId xmlns:a16="http://schemas.microsoft.com/office/drawing/2014/main" id="{5F8C235D-2848-D1D8-2A5E-D99AEC7B84E4}"/>
              </a:ext>
            </a:extLst>
          </p:cNvPr>
          <p:cNvSpPr txBox="1"/>
          <p:nvPr/>
        </p:nvSpPr>
        <p:spPr>
          <a:xfrm>
            <a:off x="0" y="2713607"/>
            <a:ext cx="3008965" cy="400110"/>
          </a:xfrm>
          <a:prstGeom prst="rect">
            <a:avLst/>
          </a:prstGeom>
          <a:noFill/>
        </p:spPr>
        <p:txBody>
          <a:bodyPr wrap="none" rtlCol="0">
            <a:spAutoFit/>
          </a:bodyPr>
          <a:lstStyle/>
          <a:p>
            <a:r>
              <a:rPr lang="en-GB" sz="2000" dirty="0"/>
              <a:t>Step 2 – Group by country</a:t>
            </a:r>
          </a:p>
        </p:txBody>
      </p:sp>
      <p:sp>
        <p:nvSpPr>
          <p:cNvPr id="15" name="Speech Bubble: Rectangle with Corners Rounded 14">
            <a:extLst>
              <a:ext uri="{FF2B5EF4-FFF2-40B4-BE49-F238E27FC236}">
                <a16:creationId xmlns:a16="http://schemas.microsoft.com/office/drawing/2014/main" id="{26065F6F-0091-D0E2-DC97-1AA37E59BC15}"/>
              </a:ext>
            </a:extLst>
          </p:cNvPr>
          <p:cNvSpPr/>
          <p:nvPr/>
        </p:nvSpPr>
        <p:spPr>
          <a:xfrm>
            <a:off x="3651716" y="2906063"/>
            <a:ext cx="1404916" cy="1757380"/>
          </a:xfrm>
          <a:prstGeom prst="wedgeRoundRectCallout">
            <a:avLst>
              <a:gd name="adj1" fmla="val -38163"/>
              <a:gd name="adj2" fmla="val 87475"/>
              <a:gd name="adj3" fmla="val 16667"/>
            </a:avLst>
          </a:prstGeom>
          <a:solidFill>
            <a:schemeClr val="accent5">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2000" dirty="0"/>
              <a:t>Step 3 – mean and max</a:t>
            </a:r>
          </a:p>
          <a:p>
            <a:pPr algn="ctr"/>
            <a:r>
              <a:rPr lang="en-GB" sz="2000" dirty="0"/>
              <a:t>Per</a:t>
            </a:r>
          </a:p>
          <a:p>
            <a:pPr algn="ctr"/>
            <a:r>
              <a:rPr lang="en-GB" sz="2000" dirty="0"/>
              <a:t>continent</a:t>
            </a:r>
          </a:p>
        </p:txBody>
      </p:sp>
      <p:sp>
        <p:nvSpPr>
          <p:cNvPr id="16" name="TextBox 15">
            <a:extLst>
              <a:ext uri="{FF2B5EF4-FFF2-40B4-BE49-F238E27FC236}">
                <a16:creationId xmlns:a16="http://schemas.microsoft.com/office/drawing/2014/main" id="{6D42ADD9-5D27-EC18-B85D-D8CF2C743EEE}"/>
              </a:ext>
            </a:extLst>
          </p:cNvPr>
          <p:cNvSpPr txBox="1"/>
          <p:nvPr/>
        </p:nvSpPr>
        <p:spPr>
          <a:xfrm>
            <a:off x="0" y="5761891"/>
            <a:ext cx="4116704" cy="400110"/>
          </a:xfrm>
          <a:prstGeom prst="rect">
            <a:avLst/>
          </a:prstGeom>
          <a:noFill/>
        </p:spPr>
        <p:txBody>
          <a:bodyPr wrap="none" rtlCol="0">
            <a:spAutoFit/>
          </a:bodyPr>
          <a:lstStyle/>
          <a:p>
            <a:r>
              <a:rPr lang="en-GB" sz="2000" dirty="0"/>
              <a:t>Step 4 – Merge step 3 into new table</a:t>
            </a:r>
          </a:p>
        </p:txBody>
      </p:sp>
      <p:pic>
        <p:nvPicPr>
          <p:cNvPr id="18" name="Picture 17">
            <a:extLst>
              <a:ext uri="{FF2B5EF4-FFF2-40B4-BE49-F238E27FC236}">
                <a16:creationId xmlns:a16="http://schemas.microsoft.com/office/drawing/2014/main" id="{2158727A-7C17-0EFE-CDE7-726F613EF36F}"/>
              </a:ext>
            </a:extLst>
          </p:cNvPr>
          <p:cNvPicPr>
            <a:picLocks noChangeAspect="1"/>
          </p:cNvPicPr>
          <p:nvPr/>
        </p:nvPicPr>
        <p:blipFill>
          <a:blip r:embed="rId6"/>
          <a:stretch>
            <a:fillRect/>
          </a:stretch>
        </p:blipFill>
        <p:spPr>
          <a:xfrm>
            <a:off x="6501384" y="2131480"/>
            <a:ext cx="5690616" cy="1793781"/>
          </a:xfrm>
          <a:prstGeom prst="rect">
            <a:avLst/>
          </a:prstGeom>
        </p:spPr>
      </p:pic>
      <p:pic>
        <p:nvPicPr>
          <p:cNvPr id="20" name="Picture 19">
            <a:extLst>
              <a:ext uri="{FF2B5EF4-FFF2-40B4-BE49-F238E27FC236}">
                <a16:creationId xmlns:a16="http://schemas.microsoft.com/office/drawing/2014/main" id="{BA9BBECC-A216-EEDF-AE02-BAAF8788EA6E}"/>
              </a:ext>
            </a:extLst>
          </p:cNvPr>
          <p:cNvPicPr>
            <a:picLocks noChangeAspect="1"/>
          </p:cNvPicPr>
          <p:nvPr/>
        </p:nvPicPr>
        <p:blipFill>
          <a:blip r:embed="rId7"/>
          <a:stretch>
            <a:fillRect/>
          </a:stretch>
        </p:blipFill>
        <p:spPr>
          <a:xfrm>
            <a:off x="8474764" y="4383136"/>
            <a:ext cx="3717236" cy="2456608"/>
          </a:xfrm>
          <a:prstGeom prst="rect">
            <a:avLst/>
          </a:prstGeom>
        </p:spPr>
      </p:pic>
      <p:sp>
        <p:nvSpPr>
          <p:cNvPr id="21" name="TextBox 20">
            <a:extLst>
              <a:ext uri="{FF2B5EF4-FFF2-40B4-BE49-F238E27FC236}">
                <a16:creationId xmlns:a16="http://schemas.microsoft.com/office/drawing/2014/main" id="{AD10433D-5FAA-B8F3-E93D-CEE07A3CF53B}"/>
              </a:ext>
            </a:extLst>
          </p:cNvPr>
          <p:cNvSpPr txBox="1"/>
          <p:nvPr/>
        </p:nvSpPr>
        <p:spPr>
          <a:xfrm>
            <a:off x="6501385" y="1762148"/>
            <a:ext cx="5690616" cy="400110"/>
          </a:xfrm>
          <a:prstGeom prst="rect">
            <a:avLst/>
          </a:prstGeom>
          <a:noFill/>
        </p:spPr>
        <p:txBody>
          <a:bodyPr wrap="square" rtlCol="0">
            <a:spAutoFit/>
          </a:bodyPr>
          <a:lstStyle/>
          <a:p>
            <a:r>
              <a:rPr lang="en-GB" sz="2000" dirty="0"/>
              <a:t>Step 1 – count countries, merge by blindness</a:t>
            </a:r>
          </a:p>
        </p:txBody>
      </p:sp>
      <p:sp>
        <p:nvSpPr>
          <p:cNvPr id="22" name="TextBox 21">
            <a:extLst>
              <a:ext uri="{FF2B5EF4-FFF2-40B4-BE49-F238E27FC236}">
                <a16:creationId xmlns:a16="http://schemas.microsoft.com/office/drawing/2014/main" id="{27B4B9EA-5459-0F8A-61A4-DCA8C617A5D7}"/>
              </a:ext>
            </a:extLst>
          </p:cNvPr>
          <p:cNvSpPr txBox="1"/>
          <p:nvPr/>
        </p:nvSpPr>
        <p:spPr>
          <a:xfrm>
            <a:off x="5704518" y="4035218"/>
            <a:ext cx="6487482" cy="400110"/>
          </a:xfrm>
          <a:prstGeom prst="rect">
            <a:avLst/>
          </a:prstGeom>
          <a:noFill/>
        </p:spPr>
        <p:txBody>
          <a:bodyPr wrap="none" rtlCol="0">
            <a:spAutoFit/>
          </a:bodyPr>
          <a:lstStyle/>
          <a:p>
            <a:r>
              <a:rPr lang="en-GB" sz="2000" dirty="0"/>
              <a:t>Step 2 – Replace country with continent, removing copies</a:t>
            </a:r>
          </a:p>
        </p:txBody>
      </p:sp>
    </p:spTree>
    <p:extLst>
      <p:ext uri="{BB962C8B-B14F-4D97-AF65-F5344CB8AC3E}">
        <p14:creationId xmlns:p14="http://schemas.microsoft.com/office/powerpoint/2010/main" val="385894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4C840-AB7F-AAC3-5058-59B6E60C7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A8C87-ED7C-1D89-BE75-F455EF1A3E98}"/>
              </a:ext>
            </a:extLst>
          </p:cNvPr>
          <p:cNvSpPr>
            <a:spLocks noGrp="1"/>
          </p:cNvSpPr>
          <p:nvPr>
            <p:ph type="title"/>
          </p:nvPr>
        </p:nvSpPr>
        <p:spPr>
          <a:xfrm>
            <a:off x="838200" y="18255"/>
            <a:ext cx="10515600" cy="1325563"/>
          </a:xfrm>
        </p:spPr>
        <p:txBody>
          <a:bodyPr/>
          <a:lstStyle/>
          <a:p>
            <a:pPr algn="ctr"/>
            <a:r>
              <a:rPr lang="en-GB" dirty="0"/>
              <a:t>&lt;Data Loading &amp; Cleaning&gt;</a:t>
            </a:r>
            <a:br>
              <a:rPr lang="en-GB" dirty="0"/>
            </a:br>
            <a:endParaRPr lang="en-GB" dirty="0"/>
          </a:p>
        </p:txBody>
      </p:sp>
      <p:sp>
        <p:nvSpPr>
          <p:cNvPr id="3" name="Content Placeholder 2">
            <a:extLst>
              <a:ext uri="{FF2B5EF4-FFF2-40B4-BE49-F238E27FC236}">
                <a16:creationId xmlns:a16="http://schemas.microsoft.com/office/drawing/2014/main" id="{0E029ADB-2F6C-29FE-A00E-E3D78363E923}"/>
              </a:ext>
            </a:extLst>
          </p:cNvPr>
          <p:cNvSpPr>
            <a:spLocks noGrp="1"/>
          </p:cNvSpPr>
          <p:nvPr>
            <p:ph idx="1"/>
          </p:nvPr>
        </p:nvSpPr>
        <p:spPr>
          <a:xfrm>
            <a:off x="0" y="1343817"/>
            <a:ext cx="12192000" cy="5495927"/>
          </a:xfrm>
        </p:spPr>
        <p:txBody>
          <a:bodyPr>
            <a:normAutofit/>
          </a:bodyPr>
          <a:lstStyle/>
          <a:p>
            <a:r>
              <a:rPr lang="en-GB" sz="2000" dirty="0"/>
              <a:t>Here is how the datasets would look like before and after the cleaning. Trachoma on the top, braille on the bottom. Before &gt;&gt;&gt; After</a:t>
            </a:r>
          </a:p>
          <a:p>
            <a:pPr marL="0" indent="0">
              <a:buNone/>
            </a:pPr>
            <a:r>
              <a:rPr lang="en-GB" sz="2000" dirty="0"/>
              <a:t> </a:t>
            </a:r>
          </a:p>
        </p:txBody>
      </p:sp>
      <p:pic>
        <p:nvPicPr>
          <p:cNvPr id="5" name="Picture 4">
            <a:extLst>
              <a:ext uri="{FF2B5EF4-FFF2-40B4-BE49-F238E27FC236}">
                <a16:creationId xmlns:a16="http://schemas.microsoft.com/office/drawing/2014/main" id="{AB83F5A9-D6D7-76AF-4A56-7565B5B83E7B}"/>
              </a:ext>
            </a:extLst>
          </p:cNvPr>
          <p:cNvPicPr>
            <a:picLocks noChangeAspect="1"/>
          </p:cNvPicPr>
          <p:nvPr/>
        </p:nvPicPr>
        <p:blipFill>
          <a:blip r:embed="rId2"/>
          <a:stretch>
            <a:fillRect/>
          </a:stretch>
        </p:blipFill>
        <p:spPr>
          <a:xfrm>
            <a:off x="205503" y="1951933"/>
            <a:ext cx="4328789" cy="2410970"/>
          </a:xfrm>
          <a:prstGeom prst="rect">
            <a:avLst/>
          </a:prstGeom>
        </p:spPr>
      </p:pic>
      <p:pic>
        <p:nvPicPr>
          <p:cNvPr id="7" name="Picture 6">
            <a:extLst>
              <a:ext uri="{FF2B5EF4-FFF2-40B4-BE49-F238E27FC236}">
                <a16:creationId xmlns:a16="http://schemas.microsoft.com/office/drawing/2014/main" id="{C03B6959-B288-CB27-5A14-4F315631CBA1}"/>
              </a:ext>
            </a:extLst>
          </p:cNvPr>
          <p:cNvPicPr>
            <a:picLocks noChangeAspect="1"/>
          </p:cNvPicPr>
          <p:nvPr/>
        </p:nvPicPr>
        <p:blipFill>
          <a:blip r:embed="rId3"/>
          <a:stretch>
            <a:fillRect/>
          </a:stretch>
        </p:blipFill>
        <p:spPr>
          <a:xfrm>
            <a:off x="205503" y="4477383"/>
            <a:ext cx="5516567" cy="2181138"/>
          </a:xfrm>
          <a:prstGeom prst="rect">
            <a:avLst/>
          </a:prstGeom>
        </p:spPr>
      </p:pic>
      <p:pic>
        <p:nvPicPr>
          <p:cNvPr id="9" name="Picture 8">
            <a:extLst>
              <a:ext uri="{FF2B5EF4-FFF2-40B4-BE49-F238E27FC236}">
                <a16:creationId xmlns:a16="http://schemas.microsoft.com/office/drawing/2014/main" id="{79FC9DC3-56F1-A1BB-7A43-12D9B1FEAAAA}"/>
              </a:ext>
            </a:extLst>
          </p:cNvPr>
          <p:cNvPicPr>
            <a:picLocks noChangeAspect="1"/>
          </p:cNvPicPr>
          <p:nvPr/>
        </p:nvPicPr>
        <p:blipFill>
          <a:blip r:embed="rId4"/>
          <a:stretch>
            <a:fillRect/>
          </a:stretch>
        </p:blipFill>
        <p:spPr>
          <a:xfrm>
            <a:off x="6223068" y="4477383"/>
            <a:ext cx="5763429" cy="1457528"/>
          </a:xfrm>
          <a:prstGeom prst="rect">
            <a:avLst/>
          </a:prstGeom>
        </p:spPr>
      </p:pic>
      <p:pic>
        <p:nvPicPr>
          <p:cNvPr id="11" name="Picture 10">
            <a:extLst>
              <a:ext uri="{FF2B5EF4-FFF2-40B4-BE49-F238E27FC236}">
                <a16:creationId xmlns:a16="http://schemas.microsoft.com/office/drawing/2014/main" id="{44A32554-2EF7-25D3-919A-32C14F172BE4}"/>
              </a:ext>
            </a:extLst>
          </p:cNvPr>
          <p:cNvPicPr>
            <a:picLocks noChangeAspect="1"/>
          </p:cNvPicPr>
          <p:nvPr/>
        </p:nvPicPr>
        <p:blipFill>
          <a:blip r:embed="rId5"/>
          <a:stretch>
            <a:fillRect/>
          </a:stretch>
        </p:blipFill>
        <p:spPr>
          <a:xfrm>
            <a:off x="7056964" y="1951933"/>
            <a:ext cx="4544059" cy="1476581"/>
          </a:xfrm>
          <a:prstGeom prst="rect">
            <a:avLst/>
          </a:prstGeom>
        </p:spPr>
      </p:pic>
    </p:spTree>
    <p:extLst>
      <p:ext uri="{BB962C8B-B14F-4D97-AF65-F5344CB8AC3E}">
        <p14:creationId xmlns:p14="http://schemas.microsoft.com/office/powerpoint/2010/main" val="320955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2C2E-4F8E-474F-DE13-ACB59D80C96E}"/>
              </a:ext>
            </a:extLst>
          </p:cNvPr>
          <p:cNvSpPr>
            <a:spLocks noGrp="1"/>
          </p:cNvSpPr>
          <p:nvPr>
            <p:ph type="title"/>
          </p:nvPr>
        </p:nvSpPr>
        <p:spPr>
          <a:xfrm>
            <a:off x="838200" y="0"/>
            <a:ext cx="10515600" cy="1325563"/>
          </a:xfrm>
        </p:spPr>
        <p:txBody>
          <a:bodyPr/>
          <a:lstStyle/>
          <a:p>
            <a:pPr algn="ctr"/>
            <a:r>
              <a:rPr lang="en-GB" dirty="0"/>
              <a:t>&lt;Data Loading &amp; Cleaning&gt;</a:t>
            </a:r>
            <a:br>
              <a:rPr lang="en-GB" dirty="0"/>
            </a:br>
            <a:endParaRPr lang="en-GB" dirty="0"/>
          </a:p>
        </p:txBody>
      </p:sp>
      <p:sp>
        <p:nvSpPr>
          <p:cNvPr id="3" name="Content Placeholder 2">
            <a:extLst>
              <a:ext uri="{FF2B5EF4-FFF2-40B4-BE49-F238E27FC236}">
                <a16:creationId xmlns:a16="http://schemas.microsoft.com/office/drawing/2014/main" id="{66AD65FF-9749-24E4-842C-85B5057153AE}"/>
              </a:ext>
            </a:extLst>
          </p:cNvPr>
          <p:cNvSpPr>
            <a:spLocks noGrp="1"/>
          </p:cNvSpPr>
          <p:nvPr>
            <p:ph idx="1"/>
          </p:nvPr>
        </p:nvSpPr>
        <p:spPr>
          <a:xfrm>
            <a:off x="0" y="1325562"/>
            <a:ext cx="12126857" cy="5532437"/>
          </a:xfrm>
        </p:spPr>
        <p:txBody>
          <a:bodyPr>
            <a:normAutofit/>
          </a:bodyPr>
          <a:lstStyle/>
          <a:p>
            <a:pPr marL="0" indent="0">
              <a:buNone/>
            </a:pPr>
            <a:r>
              <a:rPr lang="en-GB" sz="2000" dirty="0"/>
              <a:t>Lastly, all 3 datasets are going to be merged. However, if we do that, we will get missing data: </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Additionally, we also lost fields for braille which, due to the diversity of data isn’t possible as if I sum all unique values, I will end up with over 1,024 combinations in the worst case. So instead, I will get rid of middle east and give mean to fields with no data. Lastly all the code can be seen on </a:t>
            </a:r>
            <a:r>
              <a:rPr lang="en-GB" sz="2000" dirty="0">
                <a:hlinkClick r:id="rId2"/>
              </a:rPr>
              <a:t>GitHub</a:t>
            </a:r>
            <a:r>
              <a:rPr lang="en-GB" sz="2000" dirty="0"/>
              <a:t>, </a:t>
            </a:r>
            <a:r>
              <a:rPr lang="en-GB" sz="2000" dirty="0" err="1">
                <a:hlinkClick r:id="rId3"/>
              </a:rPr>
              <a:t>Colab</a:t>
            </a:r>
            <a:r>
              <a:rPr lang="en-GB" sz="2000" dirty="0"/>
              <a:t> or </a:t>
            </a:r>
            <a:r>
              <a:rPr lang="en-GB" sz="2000" dirty="0">
                <a:hlinkClick r:id="rId4"/>
              </a:rPr>
              <a:t>Tableau public</a:t>
            </a:r>
            <a:r>
              <a:rPr lang="en-GB" sz="2000" dirty="0"/>
              <a:t>.</a:t>
            </a:r>
          </a:p>
        </p:txBody>
      </p:sp>
      <p:pic>
        <p:nvPicPr>
          <p:cNvPr id="5" name="Picture 4">
            <a:extLst>
              <a:ext uri="{FF2B5EF4-FFF2-40B4-BE49-F238E27FC236}">
                <a16:creationId xmlns:a16="http://schemas.microsoft.com/office/drawing/2014/main" id="{BD3BF97A-A5E8-84AB-338E-F4A76621F497}"/>
              </a:ext>
            </a:extLst>
          </p:cNvPr>
          <p:cNvPicPr>
            <a:picLocks noChangeAspect="1"/>
          </p:cNvPicPr>
          <p:nvPr/>
        </p:nvPicPr>
        <p:blipFill>
          <a:blip r:embed="rId5"/>
          <a:stretch>
            <a:fillRect/>
          </a:stretch>
        </p:blipFill>
        <p:spPr>
          <a:xfrm>
            <a:off x="3438845" y="1672157"/>
            <a:ext cx="8688012" cy="1962424"/>
          </a:xfrm>
          <a:prstGeom prst="rect">
            <a:avLst/>
          </a:prstGeom>
          <a:ln>
            <a:solidFill>
              <a:schemeClr val="accent5">
                <a:lumMod val="75000"/>
              </a:schemeClr>
            </a:solidFill>
          </a:ln>
        </p:spPr>
      </p:pic>
      <p:pic>
        <p:nvPicPr>
          <p:cNvPr id="6" name="Picture 5">
            <a:extLst>
              <a:ext uri="{FF2B5EF4-FFF2-40B4-BE49-F238E27FC236}">
                <a16:creationId xmlns:a16="http://schemas.microsoft.com/office/drawing/2014/main" id="{D8A8D225-1CC2-E4E2-386E-26A4B6CF8A12}"/>
              </a:ext>
            </a:extLst>
          </p:cNvPr>
          <p:cNvPicPr>
            <a:picLocks noChangeAspect="1"/>
          </p:cNvPicPr>
          <p:nvPr/>
        </p:nvPicPr>
        <p:blipFill>
          <a:blip r:embed="rId6"/>
          <a:stretch>
            <a:fillRect/>
          </a:stretch>
        </p:blipFill>
        <p:spPr>
          <a:xfrm>
            <a:off x="6441246" y="5358384"/>
            <a:ext cx="5750754" cy="1499615"/>
          </a:xfrm>
          <a:prstGeom prst="rect">
            <a:avLst/>
          </a:prstGeom>
          <a:ln>
            <a:solidFill>
              <a:schemeClr val="accent5">
                <a:lumMod val="75000"/>
              </a:schemeClr>
            </a:solidFill>
          </a:ln>
        </p:spPr>
      </p:pic>
      <p:pic>
        <p:nvPicPr>
          <p:cNvPr id="8" name="Picture 7">
            <a:extLst>
              <a:ext uri="{FF2B5EF4-FFF2-40B4-BE49-F238E27FC236}">
                <a16:creationId xmlns:a16="http://schemas.microsoft.com/office/drawing/2014/main" id="{AD96DCDA-0056-FB05-E586-6B4F4AC718B5}"/>
              </a:ext>
            </a:extLst>
          </p:cNvPr>
          <p:cNvPicPr>
            <a:picLocks noChangeAspect="1"/>
          </p:cNvPicPr>
          <p:nvPr/>
        </p:nvPicPr>
        <p:blipFill>
          <a:blip r:embed="rId7"/>
          <a:stretch>
            <a:fillRect/>
          </a:stretch>
        </p:blipFill>
        <p:spPr>
          <a:xfrm>
            <a:off x="0" y="5948932"/>
            <a:ext cx="6376104" cy="909067"/>
          </a:xfrm>
          <a:prstGeom prst="rect">
            <a:avLst/>
          </a:prstGeom>
          <a:ln>
            <a:solidFill>
              <a:schemeClr val="accent5">
                <a:lumMod val="75000"/>
              </a:schemeClr>
            </a:solidFill>
          </a:ln>
        </p:spPr>
      </p:pic>
    </p:spTree>
    <p:extLst>
      <p:ext uri="{BB962C8B-B14F-4D97-AF65-F5344CB8AC3E}">
        <p14:creationId xmlns:p14="http://schemas.microsoft.com/office/powerpoint/2010/main" val="287521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FB71-EABC-C5B4-5689-25FEEFBCECA2}"/>
              </a:ext>
            </a:extLst>
          </p:cNvPr>
          <p:cNvSpPr>
            <a:spLocks noGrp="1"/>
          </p:cNvSpPr>
          <p:nvPr>
            <p:ph type="title"/>
          </p:nvPr>
        </p:nvSpPr>
        <p:spPr>
          <a:xfrm>
            <a:off x="838200" y="0"/>
            <a:ext cx="10515600" cy="1325563"/>
          </a:xfrm>
        </p:spPr>
        <p:txBody>
          <a:bodyPr/>
          <a:lstStyle/>
          <a:p>
            <a:pPr algn="ctr"/>
            <a:r>
              <a:rPr lang="en-GB" dirty="0"/>
              <a:t>&lt;Data description&gt;</a:t>
            </a:r>
            <a:br>
              <a:rPr lang="en-GB" dirty="0"/>
            </a:br>
            <a:endParaRPr lang="en-GB" dirty="0"/>
          </a:p>
        </p:txBody>
      </p:sp>
      <p:sp>
        <p:nvSpPr>
          <p:cNvPr id="3" name="Content Placeholder 2">
            <a:extLst>
              <a:ext uri="{FF2B5EF4-FFF2-40B4-BE49-F238E27FC236}">
                <a16:creationId xmlns:a16="http://schemas.microsoft.com/office/drawing/2014/main" id="{0F878714-2235-A476-CFFC-DC812CE18421}"/>
              </a:ext>
            </a:extLst>
          </p:cNvPr>
          <p:cNvSpPr>
            <a:spLocks noGrp="1"/>
          </p:cNvSpPr>
          <p:nvPr>
            <p:ph idx="1"/>
          </p:nvPr>
        </p:nvSpPr>
        <p:spPr>
          <a:xfrm>
            <a:off x="0" y="1325562"/>
            <a:ext cx="12192000" cy="5532437"/>
          </a:xfrm>
        </p:spPr>
        <p:txBody>
          <a:bodyPr>
            <a:normAutofit/>
          </a:bodyPr>
          <a:lstStyle/>
          <a:p>
            <a:pPr marL="0" indent="0">
              <a:buNone/>
            </a:pPr>
            <a:r>
              <a:rPr lang="en-GB" sz="2000" dirty="0"/>
              <a:t>For my project I choose 3 datasets:</a:t>
            </a:r>
          </a:p>
          <a:p>
            <a:r>
              <a:rPr lang="en-GB" sz="2000" dirty="0">
                <a:hlinkClick r:id="rId2"/>
              </a:rPr>
              <a:t>Braille Literacy &amp; Accessibility for Blind Persons</a:t>
            </a:r>
            <a:r>
              <a:rPr lang="en-GB" sz="2000" dirty="0"/>
              <a:t> - Kaggle</a:t>
            </a:r>
          </a:p>
          <a:p>
            <a:r>
              <a:rPr lang="en-GB" sz="2000" dirty="0">
                <a:hlinkClick r:id="rId3"/>
              </a:rPr>
              <a:t>Trachoma : cause</a:t>
            </a:r>
            <a:r>
              <a:rPr lang="en-GB" sz="2000" dirty="0"/>
              <a:t> - Kaggle</a:t>
            </a:r>
          </a:p>
          <a:p>
            <a:r>
              <a:rPr lang="en-GB" sz="2000" dirty="0">
                <a:hlinkClick r:id="rId4"/>
              </a:rPr>
              <a:t>Physicians (per 1,000 people)</a:t>
            </a:r>
            <a:r>
              <a:rPr lang="en-GB" sz="2000" dirty="0"/>
              <a:t> – World Bank Group</a:t>
            </a:r>
          </a:p>
          <a:p>
            <a:pPr marL="0" indent="0">
              <a:buNone/>
            </a:pPr>
            <a:r>
              <a:rPr lang="en-GB" sz="2000" dirty="0"/>
              <a:t>Reason why I choose the following datasets:</a:t>
            </a:r>
          </a:p>
          <a:p>
            <a:r>
              <a:rPr lang="en-GB" sz="2000" dirty="0"/>
              <a:t>Braille and trachoma – have blindness in common</a:t>
            </a:r>
          </a:p>
          <a:p>
            <a:r>
              <a:rPr lang="en-GB" sz="2000" dirty="0"/>
              <a:t>Trachoma and physicians – have medical relationship, which is: disease and doctor</a:t>
            </a:r>
          </a:p>
          <a:p>
            <a:pPr marL="0" indent="0">
              <a:buNone/>
            </a:pPr>
            <a:r>
              <a:rPr lang="en-GB" sz="2000" dirty="0"/>
              <a:t>Those datasets were found online, and all the datasets were in a table view with 17,3,4 columns, respectively.</a:t>
            </a:r>
          </a:p>
          <a:p>
            <a:r>
              <a:rPr lang="en-GB" sz="2000" dirty="0">
                <a:hlinkClick r:id="rId5"/>
              </a:rPr>
              <a:t>continents.json </a:t>
            </a:r>
            <a:r>
              <a:rPr lang="en-GB" sz="2000" dirty="0"/>
              <a:t>– GitHub gist, was used for map visualisation in python</a:t>
            </a:r>
          </a:p>
          <a:p>
            <a:pPr marL="0" indent="0">
              <a:buNone/>
            </a:pPr>
            <a:endParaRPr lang="en-GB" sz="2000" dirty="0"/>
          </a:p>
        </p:txBody>
      </p:sp>
    </p:spTree>
    <p:extLst>
      <p:ext uri="{BB962C8B-B14F-4D97-AF65-F5344CB8AC3E}">
        <p14:creationId xmlns:p14="http://schemas.microsoft.com/office/powerpoint/2010/main" val="10677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E969-29F5-450F-5003-1D4DA0328A88}"/>
              </a:ext>
            </a:extLst>
          </p:cNvPr>
          <p:cNvSpPr>
            <a:spLocks noGrp="1"/>
          </p:cNvSpPr>
          <p:nvPr>
            <p:ph type="title"/>
          </p:nvPr>
        </p:nvSpPr>
        <p:spPr>
          <a:xfrm>
            <a:off x="838200" y="0"/>
            <a:ext cx="10515600" cy="1325563"/>
          </a:xfrm>
        </p:spPr>
        <p:txBody>
          <a:bodyPr/>
          <a:lstStyle/>
          <a:p>
            <a:pPr algn="ctr"/>
            <a:r>
              <a:rPr lang="en-GB" dirty="0"/>
              <a:t>&lt;Data description&gt;</a:t>
            </a:r>
            <a:br>
              <a:rPr lang="en-GB" dirty="0"/>
            </a:br>
            <a:endParaRPr lang="en-GB" dirty="0"/>
          </a:p>
        </p:txBody>
      </p:sp>
      <p:sp>
        <p:nvSpPr>
          <p:cNvPr id="3" name="Content Placeholder 2">
            <a:extLst>
              <a:ext uri="{FF2B5EF4-FFF2-40B4-BE49-F238E27FC236}">
                <a16:creationId xmlns:a16="http://schemas.microsoft.com/office/drawing/2014/main" id="{D275160E-2F9F-E807-6CAE-6C33D97C4F8A}"/>
              </a:ext>
            </a:extLst>
          </p:cNvPr>
          <p:cNvSpPr>
            <a:spLocks noGrp="1"/>
          </p:cNvSpPr>
          <p:nvPr>
            <p:ph idx="1"/>
          </p:nvPr>
        </p:nvSpPr>
        <p:spPr>
          <a:xfrm>
            <a:off x="0" y="1325562"/>
            <a:ext cx="12192000" cy="5532438"/>
          </a:xfrm>
        </p:spPr>
        <p:txBody>
          <a:bodyPr>
            <a:normAutofit/>
          </a:bodyPr>
          <a:lstStyle/>
          <a:p>
            <a:pPr marL="0" indent="0">
              <a:buNone/>
            </a:pPr>
            <a:r>
              <a:rPr lang="en-GB" sz="2000" dirty="0"/>
              <a:t>The plan is to create infographic that will:</a:t>
            </a:r>
          </a:p>
          <a:p>
            <a:r>
              <a:rPr lang="en-GB" sz="2000" dirty="0"/>
              <a:t> Demonstrate the map of continents where gold is big, and purple is small.</a:t>
            </a:r>
          </a:p>
          <a:p>
            <a:r>
              <a:rPr lang="en-GB" sz="2000" dirty="0"/>
              <a:t>Tree maps will show the size in order to compliment maps and other data.</a:t>
            </a:r>
          </a:p>
          <a:p>
            <a:r>
              <a:rPr lang="en-GB" sz="2000" dirty="0"/>
              <a:t>Stacked-bars will be used to display continents or countries in relation to a specific data.</a:t>
            </a:r>
          </a:p>
          <a:p>
            <a:r>
              <a:rPr lang="en-GB" sz="2000" dirty="0"/>
              <a:t>A pie chart to show the percentage of people in comparison to some data.</a:t>
            </a:r>
          </a:p>
          <a:p>
            <a:r>
              <a:rPr lang="en-GB" sz="2000" dirty="0"/>
              <a:t>Display maps with continents with various colours depending on the data.</a:t>
            </a:r>
          </a:p>
          <a:p>
            <a:pPr marL="0" indent="0">
              <a:buNone/>
            </a:pPr>
            <a:endParaRPr lang="en-GB" sz="2000" dirty="0"/>
          </a:p>
          <a:p>
            <a:pPr marL="0" indent="0">
              <a:buNone/>
            </a:pPr>
            <a:r>
              <a:rPr lang="en-GB" sz="2000" dirty="0"/>
              <a:t>In terms of technologies the plan is to use Tableau, Python and tableau public. Why?</a:t>
            </a:r>
          </a:p>
          <a:p>
            <a:r>
              <a:rPr lang="en-GB" sz="2000" dirty="0"/>
              <a:t>Tableau will be used to create the tree maps, stacked bars, and pie charts</a:t>
            </a:r>
          </a:p>
          <a:p>
            <a:r>
              <a:rPr lang="en-GB" sz="2000" dirty="0"/>
              <a:t>Python will be used to create maps</a:t>
            </a:r>
          </a:p>
          <a:p>
            <a:r>
              <a:rPr lang="en-GB" sz="2000" dirty="0"/>
              <a:t>Tableau public will be used to bring everything together and display both python and tableau</a:t>
            </a:r>
          </a:p>
        </p:txBody>
      </p:sp>
    </p:spTree>
    <p:extLst>
      <p:ext uri="{BB962C8B-B14F-4D97-AF65-F5344CB8AC3E}">
        <p14:creationId xmlns:p14="http://schemas.microsoft.com/office/powerpoint/2010/main" val="128978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ADED-5F2D-7339-23EE-1B405C5094DD}"/>
              </a:ext>
            </a:extLst>
          </p:cNvPr>
          <p:cNvSpPr>
            <a:spLocks noGrp="1"/>
          </p:cNvSpPr>
          <p:nvPr>
            <p:ph type="title"/>
          </p:nvPr>
        </p:nvSpPr>
        <p:spPr>
          <a:xfrm>
            <a:off x="838200" y="0"/>
            <a:ext cx="10515600" cy="1325563"/>
          </a:xfrm>
        </p:spPr>
        <p:txBody>
          <a:bodyPr/>
          <a:lstStyle/>
          <a:p>
            <a:pPr algn="ctr"/>
            <a:r>
              <a:rPr lang="en-GB" dirty="0"/>
              <a:t>&lt;Visualization Plan&gt;</a:t>
            </a:r>
            <a:br>
              <a:rPr lang="en-GB" dirty="0"/>
            </a:br>
            <a:endParaRPr lang="en-GB" dirty="0"/>
          </a:p>
        </p:txBody>
      </p:sp>
      <p:sp>
        <p:nvSpPr>
          <p:cNvPr id="3" name="Content Placeholder 2">
            <a:extLst>
              <a:ext uri="{FF2B5EF4-FFF2-40B4-BE49-F238E27FC236}">
                <a16:creationId xmlns:a16="http://schemas.microsoft.com/office/drawing/2014/main" id="{FB9F4A1D-76C2-1EBF-A733-F8F9BDFD49A3}"/>
              </a:ext>
            </a:extLst>
          </p:cNvPr>
          <p:cNvSpPr>
            <a:spLocks noGrp="1"/>
          </p:cNvSpPr>
          <p:nvPr>
            <p:ph idx="1"/>
          </p:nvPr>
        </p:nvSpPr>
        <p:spPr>
          <a:xfrm>
            <a:off x="0" y="1325562"/>
            <a:ext cx="12192000" cy="5532437"/>
          </a:xfrm>
        </p:spPr>
        <p:txBody>
          <a:bodyPr>
            <a:normAutofit/>
          </a:bodyPr>
          <a:lstStyle/>
          <a:p>
            <a:pPr marL="0" indent="0">
              <a:buNone/>
            </a:pPr>
            <a:r>
              <a:rPr lang="en-GB" sz="2000" dirty="0"/>
              <a:t>My plan is simple - I want to generalize the data from: France and UK to Europe.</a:t>
            </a:r>
          </a:p>
          <a:p>
            <a:pPr marL="0" indent="0">
              <a:buNone/>
            </a:pPr>
            <a:r>
              <a:rPr lang="en-GB" sz="2000" dirty="0"/>
              <a:t>I will be trying to change my datasets according to </a:t>
            </a:r>
            <a:r>
              <a:rPr lang="en-GB" sz="2000" dirty="0">
                <a:hlinkClick r:id="rId2"/>
              </a:rPr>
              <a:t>this link</a:t>
            </a:r>
            <a:r>
              <a:rPr lang="en-GB" sz="2000" dirty="0"/>
              <a:t>. Focusing on (Africa, Asia, Europe, America, Oceania and Middle East). I am also considering using dashboard with the (purple-yellow colour schemes) due to this </a:t>
            </a:r>
            <a:r>
              <a:rPr lang="en-GB" sz="2000" dirty="0">
                <a:hlinkClick r:id="rId3"/>
              </a:rPr>
              <a:t>video</a:t>
            </a:r>
            <a:r>
              <a:rPr lang="en-GB" sz="2000" dirty="0"/>
              <a:t> in an attempt of making my visualisations colour-blind friendly.</a:t>
            </a:r>
          </a:p>
          <a:p>
            <a:pPr marL="0" indent="0">
              <a:buNone/>
            </a:pPr>
            <a:endParaRPr lang="en-GB" sz="2000" dirty="0"/>
          </a:p>
          <a:p>
            <a:pPr marL="0" indent="0">
              <a:buNone/>
            </a:pPr>
            <a:r>
              <a:rPr lang="en-GB" sz="2000" dirty="0"/>
              <a:t>First of all – I will be converting all the dataset’s country/region columns into a uniform continent column to unify them and prevent missing data. </a:t>
            </a:r>
          </a:p>
          <a:p>
            <a:pPr marL="0" indent="0">
              <a:buNone/>
            </a:pPr>
            <a:r>
              <a:rPr lang="en-GB" sz="2000" dirty="0"/>
              <a:t>Second of all – I will be removing most of the data which is time-series oriented, simply due to fact that I need data to be more than 0 unlike the image there --&gt;</a:t>
            </a:r>
          </a:p>
          <a:p>
            <a:pPr marL="0" indent="0">
              <a:buNone/>
            </a:pPr>
            <a:r>
              <a:rPr lang="en-GB" sz="2000" dirty="0"/>
              <a:t>(Despite Middle East being a region and not a continent the choice was</a:t>
            </a:r>
          </a:p>
          <a:p>
            <a:pPr marL="0" indent="0">
              <a:buNone/>
            </a:pPr>
            <a:r>
              <a:rPr lang="en-GB" sz="2000" dirty="0"/>
              <a:t>to keep it and prevent major data loss, same goes to Oceania region)</a:t>
            </a:r>
          </a:p>
          <a:p>
            <a:pPr marL="0" indent="0">
              <a:buNone/>
            </a:pPr>
            <a:endParaRPr lang="en-GB" sz="2000" dirty="0"/>
          </a:p>
          <a:p>
            <a:r>
              <a:rPr lang="en-GB" sz="2000" dirty="0"/>
              <a:t>You might have noticed that I used physicians instead of ophthalmologist which – considering we </a:t>
            </a:r>
          </a:p>
          <a:p>
            <a:pPr marL="0" indent="0">
              <a:buNone/>
            </a:pPr>
            <a:r>
              <a:rPr lang="en-GB" sz="2000" dirty="0"/>
              <a:t>are dealing with vision would be more appropriate choice – unfortunately, I couldn’t find suitable </a:t>
            </a:r>
          </a:p>
          <a:p>
            <a:pPr marL="0" indent="0">
              <a:buNone/>
            </a:pPr>
            <a:r>
              <a:rPr lang="en-GB" sz="2000" dirty="0"/>
              <a:t>dataset for that. </a:t>
            </a:r>
          </a:p>
          <a:p>
            <a:pPr marL="0" indent="0">
              <a:buNone/>
            </a:pPr>
            <a:endParaRPr lang="en-GB" sz="2000" dirty="0"/>
          </a:p>
          <a:p>
            <a:pPr marL="0" indent="0">
              <a:buNone/>
            </a:pPr>
            <a:endParaRPr lang="en-GB" sz="2000" dirty="0"/>
          </a:p>
        </p:txBody>
      </p:sp>
      <p:pic>
        <p:nvPicPr>
          <p:cNvPr id="6" name="Picture 5">
            <a:extLst>
              <a:ext uri="{FF2B5EF4-FFF2-40B4-BE49-F238E27FC236}">
                <a16:creationId xmlns:a16="http://schemas.microsoft.com/office/drawing/2014/main" id="{A66426CC-7BA8-E0B3-6AFA-90D5E81733CC}"/>
              </a:ext>
            </a:extLst>
          </p:cNvPr>
          <p:cNvPicPr>
            <a:picLocks noChangeAspect="1"/>
          </p:cNvPicPr>
          <p:nvPr/>
        </p:nvPicPr>
        <p:blipFill>
          <a:blip r:embed="rId4"/>
          <a:stretch>
            <a:fillRect/>
          </a:stretch>
        </p:blipFill>
        <p:spPr>
          <a:xfrm>
            <a:off x="11235249" y="4091780"/>
            <a:ext cx="956751" cy="1947672"/>
          </a:xfrm>
          <a:prstGeom prst="rect">
            <a:avLst/>
          </a:prstGeom>
        </p:spPr>
      </p:pic>
    </p:spTree>
    <p:extLst>
      <p:ext uri="{BB962C8B-B14F-4D97-AF65-F5344CB8AC3E}">
        <p14:creationId xmlns:p14="http://schemas.microsoft.com/office/powerpoint/2010/main" val="198039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CE994-E02C-3562-6C6A-850F4F837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BD3AF-202A-7AAE-93FA-5F6DB558AB6F}"/>
              </a:ext>
            </a:extLst>
          </p:cNvPr>
          <p:cNvSpPr>
            <a:spLocks noGrp="1"/>
          </p:cNvSpPr>
          <p:nvPr>
            <p:ph type="title"/>
          </p:nvPr>
        </p:nvSpPr>
        <p:spPr>
          <a:xfrm>
            <a:off x="838200" y="0"/>
            <a:ext cx="10515600" cy="1325563"/>
          </a:xfrm>
        </p:spPr>
        <p:txBody>
          <a:bodyPr/>
          <a:lstStyle/>
          <a:p>
            <a:pPr algn="ctr"/>
            <a:r>
              <a:rPr lang="en-GB" dirty="0"/>
              <a:t>&lt;Visualization Plan&gt;</a:t>
            </a:r>
            <a:br>
              <a:rPr lang="en-GB" dirty="0"/>
            </a:br>
            <a:endParaRPr lang="en-GB" dirty="0"/>
          </a:p>
        </p:txBody>
      </p:sp>
      <p:sp>
        <p:nvSpPr>
          <p:cNvPr id="3" name="Content Placeholder 2">
            <a:extLst>
              <a:ext uri="{FF2B5EF4-FFF2-40B4-BE49-F238E27FC236}">
                <a16:creationId xmlns:a16="http://schemas.microsoft.com/office/drawing/2014/main" id="{C270B6FA-BB45-0C3D-307B-92C47AD96F43}"/>
              </a:ext>
            </a:extLst>
          </p:cNvPr>
          <p:cNvSpPr>
            <a:spLocks noGrp="1"/>
          </p:cNvSpPr>
          <p:nvPr>
            <p:ph idx="1"/>
          </p:nvPr>
        </p:nvSpPr>
        <p:spPr>
          <a:xfrm>
            <a:off x="0" y="1325562"/>
            <a:ext cx="12192000" cy="5532437"/>
          </a:xfrm>
        </p:spPr>
        <p:txBody>
          <a:bodyPr>
            <a:normAutofit/>
          </a:bodyPr>
          <a:lstStyle/>
          <a:p>
            <a:r>
              <a:rPr lang="en-GB" sz="2000" dirty="0"/>
              <a:t>Additionally, you might have noticed that all of my datasets contain regions, countries or continents in some form or another. This is because I don’t just focus on blindness in a specific place but rather try and cover as much of the world as much as possible.</a:t>
            </a:r>
          </a:p>
          <a:p>
            <a:pPr marL="0" indent="0">
              <a:buNone/>
            </a:pPr>
            <a:endParaRPr lang="en-GB" sz="2000" dirty="0"/>
          </a:p>
          <a:p>
            <a:pPr marL="0" indent="0">
              <a:buNone/>
            </a:pPr>
            <a:r>
              <a:rPr lang="en-GB" sz="2000" dirty="0"/>
              <a:t>For Braille dataset following needs to be removed:  </a:t>
            </a:r>
          </a:p>
          <a:p>
            <a:r>
              <a:rPr lang="en-GB" sz="2000" dirty="0"/>
              <a:t>Why?</a:t>
            </a:r>
          </a:p>
          <a:p>
            <a:pPr marL="0" indent="0">
              <a:buNone/>
            </a:pPr>
            <a:r>
              <a:rPr lang="en-GB" sz="2000" dirty="0"/>
              <a:t>Because </a:t>
            </a:r>
            <a:r>
              <a:rPr lang="en-GB" sz="2000" dirty="0" err="1"/>
              <a:t>Person_ID</a:t>
            </a:r>
            <a:r>
              <a:rPr lang="en-GB" sz="2000" dirty="0"/>
              <a:t>, Braille and English letters can’t be used anywhere. </a:t>
            </a:r>
          </a:p>
          <a:p>
            <a:pPr marL="0" indent="0">
              <a:buNone/>
            </a:pPr>
            <a:r>
              <a:rPr lang="en-GB" sz="2000" dirty="0"/>
              <a:t>The rest are useful as they can convey important information and are useful in general. However, they are not useful to me as the purpose of this dataset was to get country’s blindnesses and keep the following fields below for visualisations:</a:t>
            </a:r>
          </a:p>
          <a:p>
            <a:pPr marL="0" indent="0">
              <a:buNone/>
            </a:pPr>
            <a:endParaRPr lang="en-GB" sz="2000" dirty="0"/>
          </a:p>
          <a:p>
            <a:pPr marL="0" indent="0">
              <a:buNone/>
            </a:pPr>
            <a:r>
              <a:rPr lang="en-GB" sz="2000" dirty="0"/>
              <a:t>Here is a quick example </a:t>
            </a:r>
          </a:p>
          <a:p>
            <a:pPr marL="0" indent="0">
              <a:buNone/>
            </a:pPr>
            <a:r>
              <a:rPr lang="en-GB" sz="2000" dirty="0"/>
              <a:t>of how infographic would</a:t>
            </a:r>
          </a:p>
          <a:p>
            <a:pPr marL="0" indent="0">
              <a:buNone/>
            </a:pPr>
            <a:r>
              <a:rPr lang="en-GB" sz="2000" dirty="0"/>
              <a:t>Look like: </a:t>
            </a:r>
          </a:p>
          <a:p>
            <a:pPr marL="0" indent="0">
              <a:buNone/>
            </a:pPr>
            <a:endParaRPr lang="en-GB" sz="2000" dirty="0"/>
          </a:p>
        </p:txBody>
      </p:sp>
      <p:pic>
        <p:nvPicPr>
          <p:cNvPr id="5" name="Picture 4">
            <a:extLst>
              <a:ext uri="{FF2B5EF4-FFF2-40B4-BE49-F238E27FC236}">
                <a16:creationId xmlns:a16="http://schemas.microsoft.com/office/drawing/2014/main" id="{1EEBF23B-D321-C927-F8C3-BEFF7637B448}"/>
              </a:ext>
            </a:extLst>
          </p:cNvPr>
          <p:cNvPicPr>
            <a:picLocks noChangeAspect="1"/>
          </p:cNvPicPr>
          <p:nvPr/>
        </p:nvPicPr>
        <p:blipFill>
          <a:blip r:embed="rId2"/>
          <a:stretch>
            <a:fillRect/>
          </a:stretch>
        </p:blipFill>
        <p:spPr>
          <a:xfrm>
            <a:off x="8216836" y="2677701"/>
            <a:ext cx="4020111" cy="914528"/>
          </a:xfrm>
          <a:prstGeom prst="rect">
            <a:avLst/>
          </a:prstGeom>
        </p:spPr>
      </p:pic>
      <p:grpSp>
        <p:nvGrpSpPr>
          <p:cNvPr id="4" name="Group 3">
            <a:extLst>
              <a:ext uri="{FF2B5EF4-FFF2-40B4-BE49-F238E27FC236}">
                <a16:creationId xmlns:a16="http://schemas.microsoft.com/office/drawing/2014/main" id="{7F00C8DE-2596-AF1E-57F7-A5ABCBFC6FF8}"/>
              </a:ext>
            </a:extLst>
          </p:cNvPr>
          <p:cNvGrpSpPr/>
          <p:nvPr/>
        </p:nvGrpSpPr>
        <p:grpSpPr>
          <a:xfrm>
            <a:off x="4078997" y="4666843"/>
            <a:ext cx="8113003" cy="2191157"/>
            <a:chOff x="4078997" y="4666843"/>
            <a:chExt cx="8113003" cy="2191157"/>
          </a:xfrm>
        </p:grpSpPr>
        <p:pic>
          <p:nvPicPr>
            <p:cNvPr id="7" name="Picture 6">
              <a:extLst>
                <a:ext uri="{FF2B5EF4-FFF2-40B4-BE49-F238E27FC236}">
                  <a16:creationId xmlns:a16="http://schemas.microsoft.com/office/drawing/2014/main" id="{7E8F7ECB-4D24-6B39-12DD-BE81A1C63D7B}"/>
                </a:ext>
              </a:extLst>
            </p:cNvPr>
            <p:cNvPicPr>
              <a:picLocks noChangeAspect="1"/>
            </p:cNvPicPr>
            <p:nvPr/>
          </p:nvPicPr>
          <p:blipFill>
            <a:blip r:embed="rId3"/>
            <a:stretch>
              <a:fillRect/>
            </a:stretch>
          </p:blipFill>
          <p:spPr>
            <a:xfrm>
              <a:off x="4078997" y="4666843"/>
              <a:ext cx="8113003" cy="1116542"/>
            </a:xfrm>
            <a:prstGeom prst="rect">
              <a:avLst/>
            </a:prstGeom>
          </p:spPr>
        </p:pic>
        <p:pic>
          <p:nvPicPr>
            <p:cNvPr id="6" name="Picture 5">
              <a:extLst>
                <a:ext uri="{FF2B5EF4-FFF2-40B4-BE49-F238E27FC236}">
                  <a16:creationId xmlns:a16="http://schemas.microsoft.com/office/drawing/2014/main" id="{0905A4CD-4F82-8ED2-5F0D-AD5DCBBDE0B0}"/>
                </a:ext>
              </a:extLst>
            </p:cNvPr>
            <p:cNvPicPr>
              <a:picLocks noChangeAspect="1"/>
            </p:cNvPicPr>
            <p:nvPr/>
          </p:nvPicPr>
          <p:blipFill>
            <a:blip r:embed="rId4"/>
            <a:stretch>
              <a:fillRect/>
            </a:stretch>
          </p:blipFill>
          <p:spPr>
            <a:xfrm>
              <a:off x="7626869" y="5789955"/>
              <a:ext cx="4565131" cy="1068045"/>
            </a:xfrm>
            <a:prstGeom prst="rect">
              <a:avLst/>
            </a:prstGeom>
          </p:spPr>
        </p:pic>
      </p:grpSp>
      <p:pic>
        <p:nvPicPr>
          <p:cNvPr id="11" name="Picture 10">
            <a:extLst>
              <a:ext uri="{FF2B5EF4-FFF2-40B4-BE49-F238E27FC236}">
                <a16:creationId xmlns:a16="http://schemas.microsoft.com/office/drawing/2014/main" id="{8A93E799-35E9-0A1D-13E1-BAE4F25B4B31}"/>
              </a:ext>
            </a:extLst>
          </p:cNvPr>
          <p:cNvPicPr>
            <a:picLocks noChangeAspect="1"/>
          </p:cNvPicPr>
          <p:nvPr/>
        </p:nvPicPr>
        <p:blipFill>
          <a:blip r:embed="rId5"/>
          <a:stretch>
            <a:fillRect/>
          </a:stretch>
        </p:blipFill>
        <p:spPr>
          <a:xfrm>
            <a:off x="2899600" y="5180355"/>
            <a:ext cx="1134450" cy="1600199"/>
          </a:xfrm>
          <a:prstGeom prst="rect">
            <a:avLst/>
          </a:prstGeom>
        </p:spPr>
      </p:pic>
    </p:spTree>
    <p:extLst>
      <p:ext uri="{BB962C8B-B14F-4D97-AF65-F5344CB8AC3E}">
        <p14:creationId xmlns:p14="http://schemas.microsoft.com/office/powerpoint/2010/main" val="84159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A45F0-CE55-505C-0CAD-2B6CA84C56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8571B-EB69-14EE-4BF9-9E96C7906A38}"/>
              </a:ext>
            </a:extLst>
          </p:cNvPr>
          <p:cNvSpPr>
            <a:spLocks noGrp="1"/>
          </p:cNvSpPr>
          <p:nvPr>
            <p:ph type="title"/>
          </p:nvPr>
        </p:nvSpPr>
        <p:spPr>
          <a:xfrm>
            <a:off x="838200" y="0"/>
            <a:ext cx="10515600" cy="1325563"/>
          </a:xfrm>
        </p:spPr>
        <p:txBody>
          <a:bodyPr/>
          <a:lstStyle/>
          <a:p>
            <a:pPr algn="ctr"/>
            <a:r>
              <a:rPr lang="en-GB" dirty="0"/>
              <a:t>&lt;Visualization Plan&gt;</a:t>
            </a:r>
            <a:br>
              <a:rPr lang="en-GB" dirty="0"/>
            </a:br>
            <a:endParaRPr lang="en-GB" dirty="0"/>
          </a:p>
        </p:txBody>
      </p:sp>
      <p:sp>
        <p:nvSpPr>
          <p:cNvPr id="3" name="Content Placeholder 2">
            <a:extLst>
              <a:ext uri="{FF2B5EF4-FFF2-40B4-BE49-F238E27FC236}">
                <a16:creationId xmlns:a16="http://schemas.microsoft.com/office/drawing/2014/main" id="{81C88642-81AB-D50C-34B6-4CADAC50057F}"/>
              </a:ext>
            </a:extLst>
          </p:cNvPr>
          <p:cNvSpPr>
            <a:spLocks noGrp="1"/>
          </p:cNvSpPr>
          <p:nvPr>
            <p:ph idx="1"/>
          </p:nvPr>
        </p:nvSpPr>
        <p:spPr>
          <a:xfrm>
            <a:off x="0" y="1325562"/>
            <a:ext cx="12192000" cy="5532437"/>
          </a:xfrm>
        </p:spPr>
        <p:txBody>
          <a:bodyPr>
            <a:normAutofit/>
          </a:bodyPr>
          <a:lstStyle/>
          <a:p>
            <a:pPr marL="0" indent="0">
              <a:buNone/>
            </a:pPr>
            <a:r>
              <a:rPr lang="en-GB" sz="2000" dirty="0"/>
              <a:t>For Trachoma and Physicians, it’s a little different. Since trachoma has 3 columns, the plan is to get the highest number of cases recorded.</a:t>
            </a:r>
          </a:p>
          <a:p>
            <a:r>
              <a:rPr lang="en-GB" sz="2000" dirty="0"/>
              <a:t>Why?</a:t>
            </a:r>
          </a:p>
          <a:p>
            <a:pPr marL="0" indent="0">
              <a:buNone/>
            </a:pPr>
            <a:r>
              <a:rPr lang="en-GB" sz="2000" dirty="0"/>
              <a:t>Because in some latest cases the data 0 which, for statistics is good but for this project isn’t ideal as the hope is to get the largest value per country and use the maximum numbers across all the continents to get the mean.</a:t>
            </a:r>
          </a:p>
          <a:p>
            <a:pPr marL="0" indent="0">
              <a:buNone/>
            </a:pPr>
            <a:endParaRPr lang="en-GB" sz="2000" dirty="0"/>
          </a:p>
          <a:p>
            <a:pPr marL="0" indent="0">
              <a:buNone/>
            </a:pPr>
            <a:r>
              <a:rPr lang="en-GB" sz="2000" dirty="0"/>
              <a:t>Similar for physicians. However, this time the data will be latest, this is because the dataset doesn’t contain any 0 values. After getting the latest numbers for each, the plan is to get max and mean</a:t>
            </a:r>
          </a:p>
          <a:p>
            <a:pPr marL="0" indent="0">
              <a:buNone/>
            </a:pPr>
            <a:r>
              <a:rPr lang="en-GB" sz="2000" dirty="0"/>
              <a:t>number of physicians per continent, and as a proof of not having 0’s here is the snip of a dataset.</a:t>
            </a:r>
          </a:p>
          <a:p>
            <a:pPr marL="0" indent="0">
              <a:buNone/>
            </a:pPr>
            <a:r>
              <a:rPr lang="en-GB" sz="2000" dirty="0"/>
              <a:t>The reason why braille, trachoma and physicians were picked is because they have common topics of:</a:t>
            </a:r>
          </a:p>
          <a:p>
            <a:r>
              <a:rPr lang="en-GB" sz="2000" dirty="0"/>
              <a:t>Braille and Trachoma – Blindness</a:t>
            </a:r>
          </a:p>
          <a:p>
            <a:r>
              <a:rPr lang="en-GB" sz="2000" dirty="0"/>
              <a:t>Trachoma and Physicians – Medical</a:t>
            </a:r>
          </a:p>
          <a:p>
            <a:pPr marL="0" indent="0">
              <a:buNone/>
            </a:pPr>
            <a:endParaRPr lang="en-GB" sz="2000" dirty="0"/>
          </a:p>
          <a:p>
            <a:pPr marL="0" indent="0">
              <a:buNone/>
            </a:pPr>
            <a:endParaRPr lang="en-GB" sz="2000" dirty="0"/>
          </a:p>
        </p:txBody>
      </p:sp>
      <p:pic>
        <p:nvPicPr>
          <p:cNvPr id="6" name="Picture 5">
            <a:extLst>
              <a:ext uri="{FF2B5EF4-FFF2-40B4-BE49-F238E27FC236}">
                <a16:creationId xmlns:a16="http://schemas.microsoft.com/office/drawing/2014/main" id="{67CEAC28-9280-2617-2FD4-A053FE442388}"/>
              </a:ext>
            </a:extLst>
          </p:cNvPr>
          <p:cNvPicPr>
            <a:picLocks noChangeAspect="1"/>
          </p:cNvPicPr>
          <p:nvPr/>
        </p:nvPicPr>
        <p:blipFill>
          <a:blip r:embed="rId2"/>
          <a:stretch>
            <a:fillRect/>
          </a:stretch>
        </p:blipFill>
        <p:spPr>
          <a:xfrm>
            <a:off x="6989064" y="5179599"/>
            <a:ext cx="4364736" cy="1550384"/>
          </a:xfrm>
          <a:prstGeom prst="rect">
            <a:avLst/>
          </a:prstGeom>
        </p:spPr>
      </p:pic>
    </p:spTree>
    <p:extLst>
      <p:ext uri="{BB962C8B-B14F-4D97-AF65-F5344CB8AC3E}">
        <p14:creationId xmlns:p14="http://schemas.microsoft.com/office/powerpoint/2010/main" val="120258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0EB6-5D36-B4AF-DD49-A2E9130358F2}"/>
              </a:ext>
            </a:extLst>
          </p:cNvPr>
          <p:cNvSpPr>
            <a:spLocks noGrp="1"/>
          </p:cNvSpPr>
          <p:nvPr>
            <p:ph type="title"/>
          </p:nvPr>
        </p:nvSpPr>
        <p:spPr>
          <a:xfrm>
            <a:off x="838200" y="0"/>
            <a:ext cx="10515600" cy="1325563"/>
          </a:xfrm>
        </p:spPr>
        <p:txBody>
          <a:bodyPr/>
          <a:lstStyle/>
          <a:p>
            <a:pPr algn="ctr"/>
            <a:r>
              <a:rPr lang="en-GB" dirty="0"/>
              <a:t>&lt;Visualization Plan&gt;</a:t>
            </a:r>
            <a:br>
              <a:rPr lang="en-GB" dirty="0"/>
            </a:br>
            <a:endParaRPr lang="en-GB" dirty="0"/>
          </a:p>
        </p:txBody>
      </p:sp>
      <p:sp>
        <p:nvSpPr>
          <p:cNvPr id="3" name="Content Placeholder 2">
            <a:extLst>
              <a:ext uri="{FF2B5EF4-FFF2-40B4-BE49-F238E27FC236}">
                <a16:creationId xmlns:a16="http://schemas.microsoft.com/office/drawing/2014/main" id="{AE528C2B-E5DD-65C6-A222-3A4AAD04DBD7}"/>
              </a:ext>
            </a:extLst>
          </p:cNvPr>
          <p:cNvSpPr>
            <a:spLocks noGrp="1"/>
          </p:cNvSpPr>
          <p:nvPr>
            <p:ph idx="1"/>
          </p:nvPr>
        </p:nvSpPr>
        <p:spPr>
          <a:xfrm>
            <a:off x="0" y="1325562"/>
            <a:ext cx="12192000" cy="5532437"/>
          </a:xfrm>
        </p:spPr>
        <p:txBody>
          <a:bodyPr>
            <a:normAutofit/>
          </a:bodyPr>
          <a:lstStyle/>
          <a:p>
            <a:r>
              <a:rPr lang="en-GB" sz="2000" dirty="0"/>
              <a:t>What about the bias and making the data misleading?</a:t>
            </a:r>
          </a:p>
          <a:p>
            <a:pPr marL="0" indent="0">
              <a:buNone/>
            </a:pPr>
            <a:r>
              <a:rPr lang="en-GB" sz="2000" dirty="0"/>
              <a:t>This is why the latest numbers are used for physicians, the fresher the data, the better. </a:t>
            </a:r>
          </a:p>
          <a:p>
            <a:pPr marL="0" indent="0">
              <a:buNone/>
            </a:pPr>
            <a:r>
              <a:rPr lang="en-GB" sz="2000" dirty="0"/>
              <a:t>On the other hand, grouping countries by continent will make the data more general which, could make certain places look differently than they are, thus introducing bias. For example:</a:t>
            </a:r>
          </a:p>
          <a:p>
            <a:pPr marL="0" indent="0">
              <a:buNone/>
            </a:pPr>
            <a:r>
              <a:rPr lang="en-GB" sz="2000" dirty="0"/>
              <a:t>Here the Asia has 65.4 difference!</a:t>
            </a:r>
          </a:p>
          <a:p>
            <a:pPr marL="0" indent="0">
              <a:buNone/>
            </a:pPr>
            <a:endParaRPr lang="en-GB" sz="2000" dirty="0"/>
          </a:p>
          <a:p>
            <a:pPr marL="0" indent="0">
              <a:buNone/>
            </a:pPr>
            <a:r>
              <a:rPr lang="en-GB" sz="2000" dirty="0"/>
              <a:t>Despite introducing bias, having a lot of data does help in understanding, if the average number of trachoma cases is small and the largest number is big, one might conclude that trachoma isn’t as big of a problem unlike Oceania where the difference is only 2.1 between the numbers.</a:t>
            </a:r>
          </a:p>
          <a:p>
            <a:pPr marL="0" indent="0">
              <a:buNone/>
            </a:pPr>
            <a:endParaRPr lang="en-GB" sz="2000" dirty="0"/>
          </a:p>
          <a:p>
            <a:pPr marL="0" indent="0">
              <a:buNone/>
            </a:pPr>
            <a:r>
              <a:rPr lang="en-GB" sz="2000" dirty="0"/>
              <a:t>Here are quick snips of data before any modifications were made:  </a:t>
            </a:r>
          </a:p>
          <a:p>
            <a:pPr marL="0" indent="0">
              <a:buNone/>
            </a:pPr>
            <a:endParaRPr lang="en-GB" sz="2000" dirty="0"/>
          </a:p>
          <a:p>
            <a:pPr marL="0" indent="0">
              <a:buNone/>
            </a:pPr>
            <a:endParaRPr lang="en-GB" sz="2000" dirty="0"/>
          </a:p>
          <a:p>
            <a:pPr marL="0" indent="0">
              <a:buNone/>
            </a:pPr>
            <a:endParaRPr lang="en-GB" sz="2000" dirty="0"/>
          </a:p>
        </p:txBody>
      </p:sp>
      <p:pic>
        <p:nvPicPr>
          <p:cNvPr id="6" name="Picture 5">
            <a:extLst>
              <a:ext uri="{FF2B5EF4-FFF2-40B4-BE49-F238E27FC236}">
                <a16:creationId xmlns:a16="http://schemas.microsoft.com/office/drawing/2014/main" id="{986168C9-1824-0EDB-0C0A-C61C3D46E892}"/>
              </a:ext>
            </a:extLst>
          </p:cNvPr>
          <p:cNvPicPr>
            <a:picLocks noChangeAspect="1"/>
          </p:cNvPicPr>
          <p:nvPr/>
        </p:nvPicPr>
        <p:blipFill>
          <a:blip r:embed="rId2"/>
          <a:stretch>
            <a:fillRect/>
          </a:stretch>
        </p:blipFill>
        <p:spPr>
          <a:xfrm>
            <a:off x="7013448" y="2773788"/>
            <a:ext cx="5178552" cy="876832"/>
          </a:xfrm>
          <a:prstGeom prst="rect">
            <a:avLst/>
          </a:prstGeom>
          <a:ln>
            <a:solidFill>
              <a:schemeClr val="accent5">
                <a:lumMod val="75000"/>
              </a:schemeClr>
            </a:solidFill>
          </a:ln>
        </p:spPr>
      </p:pic>
      <p:pic>
        <p:nvPicPr>
          <p:cNvPr id="4" name="Picture 3">
            <a:extLst>
              <a:ext uri="{FF2B5EF4-FFF2-40B4-BE49-F238E27FC236}">
                <a16:creationId xmlns:a16="http://schemas.microsoft.com/office/drawing/2014/main" id="{41239514-05CA-E7C2-B5C7-E764A2A8E987}"/>
              </a:ext>
            </a:extLst>
          </p:cNvPr>
          <p:cNvPicPr>
            <a:picLocks noChangeAspect="1"/>
          </p:cNvPicPr>
          <p:nvPr/>
        </p:nvPicPr>
        <p:blipFill>
          <a:blip r:embed="rId3"/>
          <a:stretch>
            <a:fillRect/>
          </a:stretch>
        </p:blipFill>
        <p:spPr>
          <a:xfrm>
            <a:off x="0" y="5616383"/>
            <a:ext cx="9206137" cy="1223328"/>
          </a:xfrm>
          <a:prstGeom prst="rect">
            <a:avLst/>
          </a:prstGeom>
          <a:ln>
            <a:solidFill>
              <a:schemeClr val="accent5">
                <a:lumMod val="75000"/>
              </a:schemeClr>
            </a:solidFill>
          </a:ln>
        </p:spPr>
      </p:pic>
      <p:pic>
        <p:nvPicPr>
          <p:cNvPr id="7" name="Picture 6">
            <a:extLst>
              <a:ext uri="{FF2B5EF4-FFF2-40B4-BE49-F238E27FC236}">
                <a16:creationId xmlns:a16="http://schemas.microsoft.com/office/drawing/2014/main" id="{382F6FB0-FBAA-2AA5-43F5-F31E37F3963D}"/>
              </a:ext>
            </a:extLst>
          </p:cNvPr>
          <p:cNvPicPr>
            <a:picLocks noChangeAspect="1"/>
          </p:cNvPicPr>
          <p:nvPr/>
        </p:nvPicPr>
        <p:blipFill>
          <a:blip r:embed="rId4"/>
          <a:stretch>
            <a:fillRect/>
          </a:stretch>
        </p:blipFill>
        <p:spPr>
          <a:xfrm>
            <a:off x="9764418" y="5898915"/>
            <a:ext cx="2424534" cy="949940"/>
          </a:xfrm>
          <a:prstGeom prst="rect">
            <a:avLst/>
          </a:prstGeom>
          <a:ln>
            <a:solidFill>
              <a:schemeClr val="accent5">
                <a:lumMod val="75000"/>
              </a:schemeClr>
            </a:solidFill>
          </a:ln>
        </p:spPr>
      </p:pic>
      <p:pic>
        <p:nvPicPr>
          <p:cNvPr id="9" name="Picture 8">
            <a:extLst>
              <a:ext uri="{FF2B5EF4-FFF2-40B4-BE49-F238E27FC236}">
                <a16:creationId xmlns:a16="http://schemas.microsoft.com/office/drawing/2014/main" id="{44B743D7-7C58-CF47-3FF1-1A22C06227CE}"/>
              </a:ext>
            </a:extLst>
          </p:cNvPr>
          <p:cNvPicPr>
            <a:picLocks noChangeAspect="1"/>
          </p:cNvPicPr>
          <p:nvPr/>
        </p:nvPicPr>
        <p:blipFill>
          <a:blip r:embed="rId5"/>
          <a:stretch>
            <a:fillRect/>
          </a:stretch>
        </p:blipFill>
        <p:spPr>
          <a:xfrm>
            <a:off x="9268536" y="4431841"/>
            <a:ext cx="2923464" cy="1334008"/>
          </a:xfrm>
          <a:prstGeom prst="rect">
            <a:avLst/>
          </a:prstGeom>
          <a:ln>
            <a:solidFill>
              <a:schemeClr val="accent5">
                <a:lumMod val="75000"/>
              </a:schemeClr>
            </a:solidFill>
          </a:ln>
        </p:spPr>
      </p:pic>
    </p:spTree>
    <p:extLst>
      <p:ext uri="{BB962C8B-B14F-4D97-AF65-F5344CB8AC3E}">
        <p14:creationId xmlns:p14="http://schemas.microsoft.com/office/powerpoint/2010/main" val="232437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67F4-C4C9-0C3F-9D73-DAABFAE576BB}"/>
              </a:ext>
            </a:extLst>
          </p:cNvPr>
          <p:cNvSpPr>
            <a:spLocks noGrp="1"/>
          </p:cNvSpPr>
          <p:nvPr>
            <p:ph type="title"/>
          </p:nvPr>
        </p:nvSpPr>
        <p:spPr>
          <a:xfrm>
            <a:off x="838200" y="18255"/>
            <a:ext cx="10515600" cy="1325563"/>
          </a:xfrm>
        </p:spPr>
        <p:txBody>
          <a:bodyPr/>
          <a:lstStyle/>
          <a:p>
            <a:pPr algn="ctr"/>
            <a:r>
              <a:rPr lang="en-GB" dirty="0"/>
              <a:t>&lt;Data Loading &amp; Cleaning&gt;</a:t>
            </a:r>
            <a:br>
              <a:rPr lang="en-GB" dirty="0"/>
            </a:br>
            <a:endParaRPr lang="en-GB" dirty="0"/>
          </a:p>
        </p:txBody>
      </p:sp>
      <p:sp>
        <p:nvSpPr>
          <p:cNvPr id="3" name="Content Placeholder 2">
            <a:extLst>
              <a:ext uri="{FF2B5EF4-FFF2-40B4-BE49-F238E27FC236}">
                <a16:creationId xmlns:a16="http://schemas.microsoft.com/office/drawing/2014/main" id="{FFE8572B-7327-AD52-3592-1F7B2AC2A82C}"/>
              </a:ext>
            </a:extLst>
          </p:cNvPr>
          <p:cNvSpPr>
            <a:spLocks noGrp="1"/>
          </p:cNvSpPr>
          <p:nvPr>
            <p:ph idx="1"/>
          </p:nvPr>
        </p:nvSpPr>
        <p:spPr>
          <a:xfrm>
            <a:off x="0" y="1343817"/>
            <a:ext cx="12192000" cy="5642199"/>
          </a:xfrm>
        </p:spPr>
        <p:txBody>
          <a:bodyPr>
            <a:normAutofit/>
          </a:bodyPr>
          <a:lstStyle/>
          <a:p>
            <a:r>
              <a:rPr lang="en-GB" sz="2000" dirty="0"/>
              <a:t>After the initial load with &gt;&gt;&gt;</a:t>
            </a:r>
          </a:p>
          <a:p>
            <a:r>
              <a:rPr lang="en-GB" sz="2000" dirty="0"/>
              <a:t>We check for missing and unusable data with: </a:t>
            </a:r>
            <a:r>
              <a:rPr lang="en-GB" sz="2000" dirty="0" err="1"/>
              <a:t>dataset.unique</a:t>
            </a:r>
            <a:r>
              <a:rPr lang="en-GB" sz="2000" dirty="0"/>
              <a:t>() command</a:t>
            </a:r>
          </a:p>
          <a:p>
            <a:pPr marL="0" indent="0">
              <a:buNone/>
            </a:pPr>
            <a:r>
              <a:rPr lang="en-GB" sz="2000" dirty="0"/>
              <a:t>notice that we have continents, world</a:t>
            </a:r>
          </a:p>
          <a:p>
            <a:pPr marL="0" indent="0">
              <a:buNone/>
            </a:pPr>
            <a:r>
              <a:rPr lang="en-GB" sz="2000" dirty="0"/>
              <a:t>and countries all in one place (not good) </a:t>
            </a:r>
          </a:p>
          <a:p>
            <a:pPr marL="0" indent="0">
              <a:buNone/>
            </a:pPr>
            <a:endParaRPr lang="en-GB" sz="2000" dirty="0"/>
          </a:p>
          <a:p>
            <a:pPr marL="0" indent="0">
              <a:buNone/>
            </a:pPr>
            <a:r>
              <a:rPr lang="en-GB" sz="2000" dirty="0"/>
              <a:t>Let’s look at another dataset (below).</a:t>
            </a:r>
          </a:p>
          <a:p>
            <a:pPr marL="0" indent="0">
              <a:buNone/>
            </a:pPr>
            <a:r>
              <a:rPr lang="en-GB" sz="2000" dirty="0"/>
              <a:t>222 items! That’s a lot. Unfortunately,</a:t>
            </a:r>
          </a:p>
          <a:p>
            <a:pPr marL="0" indent="0">
              <a:buNone/>
            </a:pPr>
            <a:r>
              <a:rPr lang="en-GB" sz="2000" dirty="0"/>
              <a:t>those items need cleaning, and </a:t>
            </a:r>
          </a:p>
          <a:p>
            <a:pPr marL="0" indent="0">
              <a:buNone/>
            </a:pPr>
            <a:r>
              <a:rPr lang="en-GB" sz="2000" dirty="0"/>
              <a:t>here is why: not only are there countries,</a:t>
            </a:r>
          </a:p>
          <a:p>
            <a:pPr marL="0" indent="0">
              <a:buNone/>
            </a:pPr>
            <a:r>
              <a:rPr lang="en-GB" sz="2000" dirty="0"/>
              <a:t>but also, there are income-based countries</a:t>
            </a:r>
          </a:p>
          <a:p>
            <a:pPr marL="0" indent="0">
              <a:buNone/>
            </a:pPr>
            <a:r>
              <a:rPr lang="en-GB" sz="2000" dirty="0"/>
              <a:t>and combinations like (European Union 27)</a:t>
            </a:r>
          </a:p>
        </p:txBody>
      </p:sp>
      <p:grpSp>
        <p:nvGrpSpPr>
          <p:cNvPr id="8" name="Group 7">
            <a:extLst>
              <a:ext uri="{FF2B5EF4-FFF2-40B4-BE49-F238E27FC236}">
                <a16:creationId xmlns:a16="http://schemas.microsoft.com/office/drawing/2014/main" id="{F6F1DE99-F68A-E6BF-D090-6B3C95A0862B}"/>
              </a:ext>
            </a:extLst>
          </p:cNvPr>
          <p:cNvGrpSpPr/>
          <p:nvPr/>
        </p:nvGrpSpPr>
        <p:grpSpPr>
          <a:xfrm>
            <a:off x="6295202" y="729369"/>
            <a:ext cx="5896798" cy="863723"/>
            <a:chOff x="4252501" y="1089778"/>
            <a:chExt cx="5896798" cy="863723"/>
          </a:xfrm>
        </p:grpSpPr>
        <p:pic>
          <p:nvPicPr>
            <p:cNvPr id="5" name="Picture 4">
              <a:extLst>
                <a:ext uri="{FF2B5EF4-FFF2-40B4-BE49-F238E27FC236}">
                  <a16:creationId xmlns:a16="http://schemas.microsoft.com/office/drawing/2014/main" id="{D9B3013D-65EB-7792-B28E-BCE478AD4569}"/>
                </a:ext>
              </a:extLst>
            </p:cNvPr>
            <p:cNvPicPr>
              <a:picLocks noChangeAspect="1"/>
            </p:cNvPicPr>
            <p:nvPr/>
          </p:nvPicPr>
          <p:blipFill>
            <a:blip r:embed="rId2"/>
            <a:stretch>
              <a:fillRect/>
            </a:stretch>
          </p:blipFill>
          <p:spPr>
            <a:xfrm>
              <a:off x="4252501" y="1343816"/>
              <a:ext cx="5896798" cy="609685"/>
            </a:xfrm>
            <a:prstGeom prst="rect">
              <a:avLst/>
            </a:prstGeom>
          </p:spPr>
        </p:pic>
        <p:pic>
          <p:nvPicPr>
            <p:cNvPr id="7" name="Picture 6">
              <a:extLst>
                <a:ext uri="{FF2B5EF4-FFF2-40B4-BE49-F238E27FC236}">
                  <a16:creationId xmlns:a16="http://schemas.microsoft.com/office/drawing/2014/main" id="{4D41A905-07E8-A8B5-5530-26D0513F19B5}"/>
                </a:ext>
              </a:extLst>
            </p:cNvPr>
            <p:cNvPicPr>
              <a:picLocks noChangeAspect="1"/>
            </p:cNvPicPr>
            <p:nvPr/>
          </p:nvPicPr>
          <p:blipFill>
            <a:blip r:embed="rId3"/>
            <a:stretch>
              <a:fillRect/>
            </a:stretch>
          </p:blipFill>
          <p:spPr>
            <a:xfrm>
              <a:off x="4252501" y="1089778"/>
              <a:ext cx="1657581" cy="266737"/>
            </a:xfrm>
            <a:prstGeom prst="rect">
              <a:avLst/>
            </a:prstGeom>
          </p:spPr>
        </p:pic>
      </p:grpSp>
      <p:pic>
        <p:nvPicPr>
          <p:cNvPr id="10" name="Picture 9">
            <a:extLst>
              <a:ext uri="{FF2B5EF4-FFF2-40B4-BE49-F238E27FC236}">
                <a16:creationId xmlns:a16="http://schemas.microsoft.com/office/drawing/2014/main" id="{6FA2FA5B-8A5D-54EC-2BC5-CBDB40A36EFA}"/>
              </a:ext>
            </a:extLst>
          </p:cNvPr>
          <p:cNvPicPr>
            <a:picLocks noChangeAspect="1"/>
          </p:cNvPicPr>
          <p:nvPr/>
        </p:nvPicPr>
        <p:blipFill>
          <a:blip r:embed="rId4"/>
          <a:stretch>
            <a:fillRect/>
          </a:stretch>
        </p:blipFill>
        <p:spPr>
          <a:xfrm>
            <a:off x="8733942" y="2291521"/>
            <a:ext cx="3458058" cy="238158"/>
          </a:xfrm>
          <a:prstGeom prst="rect">
            <a:avLst/>
          </a:prstGeom>
        </p:spPr>
      </p:pic>
      <p:pic>
        <p:nvPicPr>
          <p:cNvPr id="14" name="Picture 13">
            <a:extLst>
              <a:ext uri="{FF2B5EF4-FFF2-40B4-BE49-F238E27FC236}">
                <a16:creationId xmlns:a16="http://schemas.microsoft.com/office/drawing/2014/main" id="{8621B9B3-6646-945E-7EC7-8AE4ECE9774B}"/>
              </a:ext>
            </a:extLst>
          </p:cNvPr>
          <p:cNvPicPr>
            <a:picLocks noChangeAspect="1"/>
          </p:cNvPicPr>
          <p:nvPr/>
        </p:nvPicPr>
        <p:blipFill>
          <a:blip r:embed="rId5"/>
          <a:stretch>
            <a:fillRect/>
          </a:stretch>
        </p:blipFill>
        <p:spPr>
          <a:xfrm>
            <a:off x="6266623" y="2529679"/>
            <a:ext cx="5925377" cy="2333951"/>
          </a:xfrm>
          <a:prstGeom prst="rect">
            <a:avLst/>
          </a:prstGeom>
        </p:spPr>
      </p:pic>
      <p:pic>
        <p:nvPicPr>
          <p:cNvPr id="24" name="Picture 23">
            <a:extLst>
              <a:ext uri="{FF2B5EF4-FFF2-40B4-BE49-F238E27FC236}">
                <a16:creationId xmlns:a16="http://schemas.microsoft.com/office/drawing/2014/main" id="{549F8486-7ED3-EC6D-D9E2-D0C149B2320E}"/>
              </a:ext>
            </a:extLst>
          </p:cNvPr>
          <p:cNvPicPr>
            <a:picLocks noChangeAspect="1"/>
          </p:cNvPicPr>
          <p:nvPr/>
        </p:nvPicPr>
        <p:blipFill>
          <a:blip r:embed="rId6"/>
          <a:stretch>
            <a:fillRect/>
          </a:stretch>
        </p:blipFill>
        <p:spPr>
          <a:xfrm>
            <a:off x="6276266" y="5101788"/>
            <a:ext cx="5077534" cy="285790"/>
          </a:xfrm>
          <a:prstGeom prst="rect">
            <a:avLst/>
          </a:prstGeom>
        </p:spPr>
      </p:pic>
      <p:pic>
        <p:nvPicPr>
          <p:cNvPr id="26" name="Picture 25">
            <a:extLst>
              <a:ext uri="{FF2B5EF4-FFF2-40B4-BE49-F238E27FC236}">
                <a16:creationId xmlns:a16="http://schemas.microsoft.com/office/drawing/2014/main" id="{CAE42EC1-CC88-2AC5-6252-2FC348D1C154}"/>
              </a:ext>
            </a:extLst>
          </p:cNvPr>
          <p:cNvPicPr>
            <a:picLocks noChangeAspect="1"/>
          </p:cNvPicPr>
          <p:nvPr/>
        </p:nvPicPr>
        <p:blipFill>
          <a:blip r:embed="rId7"/>
          <a:stretch>
            <a:fillRect/>
          </a:stretch>
        </p:blipFill>
        <p:spPr>
          <a:xfrm>
            <a:off x="10558351" y="5362178"/>
            <a:ext cx="1590897" cy="238158"/>
          </a:xfrm>
          <a:prstGeom prst="rect">
            <a:avLst/>
          </a:prstGeom>
        </p:spPr>
      </p:pic>
      <p:pic>
        <p:nvPicPr>
          <p:cNvPr id="6" name="Picture 5">
            <a:extLst>
              <a:ext uri="{FF2B5EF4-FFF2-40B4-BE49-F238E27FC236}">
                <a16:creationId xmlns:a16="http://schemas.microsoft.com/office/drawing/2014/main" id="{BF3BA3BB-6881-04C1-0FCF-AB49DB753E6E}"/>
              </a:ext>
            </a:extLst>
          </p:cNvPr>
          <p:cNvPicPr>
            <a:picLocks noChangeAspect="1"/>
          </p:cNvPicPr>
          <p:nvPr/>
        </p:nvPicPr>
        <p:blipFill>
          <a:blip r:embed="rId8"/>
          <a:stretch>
            <a:fillRect/>
          </a:stretch>
        </p:blipFill>
        <p:spPr>
          <a:xfrm>
            <a:off x="6702738" y="5455958"/>
            <a:ext cx="3855613" cy="1402042"/>
          </a:xfrm>
          <a:prstGeom prst="rect">
            <a:avLst/>
          </a:prstGeom>
        </p:spPr>
      </p:pic>
    </p:spTree>
    <p:extLst>
      <p:ext uri="{BB962C8B-B14F-4D97-AF65-F5344CB8AC3E}">
        <p14:creationId xmlns:p14="http://schemas.microsoft.com/office/powerpoint/2010/main" val="209126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D7C9F-1B78-BE74-A291-E928EA0B99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F220B-7286-66B0-A953-317BD63F0E43}"/>
              </a:ext>
            </a:extLst>
          </p:cNvPr>
          <p:cNvSpPr>
            <a:spLocks noGrp="1"/>
          </p:cNvSpPr>
          <p:nvPr>
            <p:ph type="title"/>
          </p:nvPr>
        </p:nvSpPr>
        <p:spPr>
          <a:xfrm>
            <a:off x="838200" y="18255"/>
            <a:ext cx="10515600" cy="1325563"/>
          </a:xfrm>
        </p:spPr>
        <p:txBody>
          <a:bodyPr/>
          <a:lstStyle/>
          <a:p>
            <a:pPr algn="ctr"/>
            <a:r>
              <a:rPr lang="en-GB" dirty="0"/>
              <a:t>&lt;Data Loading &amp; Cleaning&gt;</a:t>
            </a:r>
            <a:br>
              <a:rPr lang="en-GB" dirty="0"/>
            </a:br>
            <a:endParaRPr lang="en-GB" dirty="0"/>
          </a:p>
        </p:txBody>
      </p:sp>
      <p:sp>
        <p:nvSpPr>
          <p:cNvPr id="3" name="Content Placeholder 2">
            <a:extLst>
              <a:ext uri="{FF2B5EF4-FFF2-40B4-BE49-F238E27FC236}">
                <a16:creationId xmlns:a16="http://schemas.microsoft.com/office/drawing/2014/main" id="{EF7D5F02-F5D8-AE11-BE24-2570B02C4863}"/>
              </a:ext>
            </a:extLst>
          </p:cNvPr>
          <p:cNvSpPr>
            <a:spLocks noGrp="1"/>
          </p:cNvSpPr>
          <p:nvPr>
            <p:ph idx="1"/>
          </p:nvPr>
        </p:nvSpPr>
        <p:spPr>
          <a:xfrm>
            <a:off x="0" y="1343817"/>
            <a:ext cx="12192000" cy="5495927"/>
          </a:xfrm>
        </p:spPr>
        <p:txBody>
          <a:bodyPr>
            <a:normAutofit/>
          </a:bodyPr>
          <a:lstStyle/>
          <a:p>
            <a:pPr marL="0" indent="0">
              <a:buNone/>
            </a:pPr>
            <a:r>
              <a:rPr lang="en-GB" sz="2000" dirty="0"/>
              <a:t>1. First, I will get rid of some of the data in datasets.</a:t>
            </a:r>
          </a:p>
          <a:p>
            <a:pPr marL="0" indent="0">
              <a:buNone/>
            </a:pPr>
            <a:r>
              <a:rPr lang="en-GB" sz="2000" dirty="0"/>
              <a:t>2. Then, I will group them by continent. </a:t>
            </a:r>
          </a:p>
          <a:p>
            <a:pPr marL="0" indent="0">
              <a:buNone/>
            </a:pPr>
            <a:r>
              <a:rPr lang="en-GB" sz="2000" dirty="0"/>
              <a:t>3. After that, let’s find the latest years per each country and get mean and max for continents in which those countries appear in.</a:t>
            </a:r>
          </a:p>
          <a:p>
            <a:pPr marL="0" indent="0">
              <a:buNone/>
            </a:pPr>
            <a:r>
              <a:rPr lang="en-GB" sz="2000" dirty="0"/>
              <a:t>4. Create a new data frame with continent, average and</a:t>
            </a:r>
          </a:p>
          <a:p>
            <a:pPr marL="0" indent="0">
              <a:buNone/>
            </a:pPr>
            <a:r>
              <a:rPr lang="en-GB" sz="2000" dirty="0"/>
              <a:t>max number of physicians per continent and finally export it.</a:t>
            </a:r>
          </a:p>
          <a:p>
            <a:r>
              <a:rPr lang="en-GB" sz="2000" dirty="0"/>
              <a:t>Effectively changing the dataset from (Start) to (End):</a:t>
            </a:r>
          </a:p>
          <a:p>
            <a:pPr marL="0" indent="0">
              <a:buNone/>
            </a:pPr>
            <a:r>
              <a:rPr lang="en-GB" sz="2000" dirty="0"/>
              <a:t>Start&gt;&gt;&gt;							&lt;&lt;&lt;End					</a:t>
            </a:r>
          </a:p>
          <a:p>
            <a:pPr marL="0" indent="0">
              <a:buNone/>
            </a:pPr>
            <a:endParaRPr lang="en-GB" sz="2000" dirty="0"/>
          </a:p>
        </p:txBody>
      </p:sp>
      <p:pic>
        <p:nvPicPr>
          <p:cNvPr id="23" name="Picture 22">
            <a:extLst>
              <a:ext uri="{FF2B5EF4-FFF2-40B4-BE49-F238E27FC236}">
                <a16:creationId xmlns:a16="http://schemas.microsoft.com/office/drawing/2014/main" id="{37A450B4-BEC7-CD22-56C4-AE774EF614C3}"/>
              </a:ext>
            </a:extLst>
          </p:cNvPr>
          <p:cNvPicPr>
            <a:picLocks noChangeAspect="1"/>
          </p:cNvPicPr>
          <p:nvPr/>
        </p:nvPicPr>
        <p:blipFill>
          <a:blip r:embed="rId2"/>
          <a:stretch>
            <a:fillRect/>
          </a:stretch>
        </p:blipFill>
        <p:spPr>
          <a:xfrm>
            <a:off x="1142308" y="3957547"/>
            <a:ext cx="2771300" cy="2360957"/>
          </a:xfrm>
          <a:prstGeom prst="rect">
            <a:avLst/>
          </a:prstGeom>
        </p:spPr>
      </p:pic>
      <p:pic>
        <p:nvPicPr>
          <p:cNvPr id="25" name="Picture 24">
            <a:extLst>
              <a:ext uri="{FF2B5EF4-FFF2-40B4-BE49-F238E27FC236}">
                <a16:creationId xmlns:a16="http://schemas.microsoft.com/office/drawing/2014/main" id="{531817B8-899C-3730-2FED-73B9DC258A45}"/>
              </a:ext>
            </a:extLst>
          </p:cNvPr>
          <p:cNvPicPr>
            <a:picLocks noChangeAspect="1"/>
          </p:cNvPicPr>
          <p:nvPr/>
        </p:nvPicPr>
        <p:blipFill>
          <a:blip r:embed="rId3"/>
          <a:stretch>
            <a:fillRect/>
          </a:stretch>
        </p:blipFill>
        <p:spPr>
          <a:xfrm>
            <a:off x="3907358" y="3957546"/>
            <a:ext cx="3435572" cy="1446557"/>
          </a:xfrm>
          <a:prstGeom prst="rect">
            <a:avLst/>
          </a:prstGeom>
        </p:spPr>
      </p:pic>
    </p:spTree>
    <p:extLst>
      <p:ext uri="{BB962C8B-B14F-4D97-AF65-F5344CB8AC3E}">
        <p14:creationId xmlns:p14="http://schemas.microsoft.com/office/powerpoint/2010/main" val="330190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7195d2c-7608-493f-8104-38906451e83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7E6C482051104FB584E66059C7BBBE" ma:contentTypeVersion="17" ma:contentTypeDescription="Create a new document." ma:contentTypeScope="" ma:versionID="2e4b462fad3aa9f9b51b80bbac880ba4">
  <xsd:schema xmlns:xsd="http://www.w3.org/2001/XMLSchema" xmlns:xs="http://www.w3.org/2001/XMLSchema" xmlns:p="http://schemas.microsoft.com/office/2006/metadata/properties" xmlns:ns3="87195d2c-7608-493f-8104-38906451e83c" xmlns:ns4="4fa1d88d-e22f-4eaf-bde5-31d74731e8a3" targetNamespace="http://schemas.microsoft.com/office/2006/metadata/properties" ma:root="true" ma:fieldsID="a1b05c4fa1fc40db9404dcb692b93296" ns3:_="" ns4:_="">
    <xsd:import namespace="87195d2c-7608-493f-8104-38906451e83c"/>
    <xsd:import namespace="4fa1d88d-e22f-4eaf-bde5-31d74731e8a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95d2c-7608-493f-8104-38906451e8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a1d88d-e22f-4eaf-bde5-31d74731e8a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66CF79-3251-497A-9902-6CC98A2201D4}">
  <ds:schemaRefs>
    <ds:schemaRef ds:uri="http://schemas.microsoft.com/office/2006/metadata/properties"/>
    <ds:schemaRef ds:uri="http://purl.org/dc/elements/1.1/"/>
    <ds:schemaRef ds:uri="http://schemas.microsoft.com/office/2006/documentManagement/types"/>
    <ds:schemaRef ds:uri="4fa1d88d-e22f-4eaf-bde5-31d74731e8a3"/>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87195d2c-7608-493f-8104-38906451e83c"/>
  </ds:schemaRefs>
</ds:datastoreItem>
</file>

<file path=customXml/itemProps2.xml><?xml version="1.0" encoding="utf-8"?>
<ds:datastoreItem xmlns:ds="http://schemas.openxmlformats.org/officeDocument/2006/customXml" ds:itemID="{A0AA4DCE-60F4-49F5-AE76-1C9DFE86E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95d2c-7608-493f-8104-38906451e83c"/>
    <ds:schemaRef ds:uri="4fa1d88d-e22f-4eaf-bde5-31d74731e8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D83534-6D1C-48A4-AF54-207562729C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1171</TotalTime>
  <Words>1612</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Braille, Disease and Doctors.  &lt;Introduction&gt;</vt:lpstr>
      <vt:lpstr>&lt;Data description&gt; </vt:lpstr>
      <vt:lpstr>&lt;Data description&gt; </vt:lpstr>
      <vt:lpstr>&lt;Visualization Plan&gt; </vt:lpstr>
      <vt:lpstr>&lt;Visualization Plan&gt; </vt:lpstr>
      <vt:lpstr>&lt;Visualization Plan&gt; </vt:lpstr>
      <vt:lpstr>&lt;Visualization Plan&gt; </vt:lpstr>
      <vt:lpstr>&lt;Data Loading &amp; Cleaning&gt; </vt:lpstr>
      <vt:lpstr>&lt;Data Loading &amp; Cleaning&gt; </vt:lpstr>
      <vt:lpstr>&lt;Data Loading &amp; Cleaning&gt; </vt:lpstr>
      <vt:lpstr>&lt;Data Loading &amp; Cleaning&gt; </vt:lpstr>
      <vt:lpstr>&lt;Data Loading &amp; Cleaning&gt; </vt:lpstr>
      <vt:lpstr>&lt;Data Loading &amp; Cleaning&gt; </vt:lpstr>
      <vt:lpstr>&lt;Data Loading &amp; Cleaning&gt;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Oleg</dc:creator>
  <cp:lastModifiedBy>OLEG KOVALCHUK (2106398)</cp:lastModifiedBy>
  <cp:revision>1</cp:revision>
  <dcterms:created xsi:type="dcterms:W3CDTF">2024-10-23T13:52:35Z</dcterms:created>
  <dcterms:modified xsi:type="dcterms:W3CDTF">2024-11-21T16:35:43Z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0x010100947E6C482051104FB584E66059C7BBBE</vt:lpwstr>
  </property>
</Properties>
</file>