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BA34-44C8-4CA6-B1E7-1D38F030E4CD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E916-4BF6-48C7-ACD1-AB6B431524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530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BA34-44C8-4CA6-B1E7-1D38F030E4CD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E916-4BF6-48C7-ACD1-AB6B431524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028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BA34-44C8-4CA6-B1E7-1D38F030E4CD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E916-4BF6-48C7-ACD1-AB6B431524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38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BA34-44C8-4CA6-B1E7-1D38F030E4CD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E916-4BF6-48C7-ACD1-AB6B431524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457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BA34-44C8-4CA6-B1E7-1D38F030E4CD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E916-4BF6-48C7-ACD1-AB6B431524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406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BA34-44C8-4CA6-B1E7-1D38F030E4CD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E916-4BF6-48C7-ACD1-AB6B431524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184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BA34-44C8-4CA6-B1E7-1D38F030E4CD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E916-4BF6-48C7-ACD1-AB6B431524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398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BA34-44C8-4CA6-B1E7-1D38F030E4CD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E916-4BF6-48C7-ACD1-AB6B431524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681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BA34-44C8-4CA6-B1E7-1D38F030E4CD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E916-4BF6-48C7-ACD1-AB6B431524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628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BA34-44C8-4CA6-B1E7-1D38F030E4CD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E916-4BF6-48C7-ACD1-AB6B431524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0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BA34-44C8-4CA6-B1E7-1D38F030E4CD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E916-4BF6-48C7-ACD1-AB6B431524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339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EBA34-44C8-4CA6-B1E7-1D38F030E4CD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E916-4BF6-48C7-ACD1-AB6B431524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5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אתר משפחה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93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דף הבית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כותרת: ברוכים הבאים לאתר של משפחת </a:t>
            </a:r>
            <a:r>
              <a:rPr lang="en-US" dirty="0" smtClean="0"/>
              <a:t>X</a:t>
            </a:r>
            <a:endParaRPr lang="he-IL" dirty="0" smtClean="0"/>
          </a:p>
          <a:p>
            <a:r>
              <a:rPr lang="he-IL" dirty="0" smtClean="0"/>
              <a:t>טקסט שמתאר את האתר והמשפחה: היי אנחנו שמחים על התעניינותך במשפחתנו המכובדת...</a:t>
            </a:r>
          </a:p>
          <a:p>
            <a:r>
              <a:rPr lang="he-IL" dirty="0" smtClean="0"/>
              <a:t>תיבת טקסט בראש הדף: כאשר המשתמש מקליד טקסט בתיבה, שם המשפחה בכותרת משתנה מיד לאחר סיום ההקלדה, לדוגמא: במקום משפחת כהן יופיע משפחת לוי.</a:t>
            </a:r>
          </a:p>
          <a:p>
            <a:r>
              <a:rPr lang="he-IL" dirty="0" smtClean="0"/>
              <a:t>מוזיקה המופעלת אוטומטית כאשר הדף עולה. המוזיקה חוזרת על עצמה ללא הפסקה. ניתן לסגור ולהפעיל את המוזיקה מחדש.</a:t>
            </a:r>
          </a:p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707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דף רשימת קרובי משפחה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שם קרוב משפחה</a:t>
            </a:r>
          </a:p>
          <a:p>
            <a:r>
              <a:rPr lang="he-IL" dirty="0" smtClean="0"/>
              <a:t>תמונה אחת לכל קרוב משפחה</a:t>
            </a:r>
          </a:p>
          <a:p>
            <a:r>
              <a:rPr lang="he-IL" dirty="0" smtClean="0"/>
              <a:t>קישור שבלחיצה עליו המשתמש מועבר לדף אחר בו יש פרטי קרוב המשפחה הספציפי.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7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דף קרוב משפחה ספציפי	 (ניתן לעריכה)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תמונה קבועה (לא ניתן לשינוי)</a:t>
            </a:r>
          </a:p>
          <a:p>
            <a:r>
              <a:rPr lang="he-IL" dirty="0" smtClean="0"/>
              <a:t>סרט קבוע (לא ניתן לשינוי)</a:t>
            </a:r>
          </a:p>
          <a:p>
            <a:r>
              <a:rPr lang="he-IL" dirty="0" smtClean="0"/>
              <a:t>שם פרטי הניתן לשינוי</a:t>
            </a:r>
          </a:p>
          <a:p>
            <a:r>
              <a:rPr lang="he-IL" dirty="0" smtClean="0"/>
              <a:t>שם משפחה הניתן לשינוי</a:t>
            </a:r>
          </a:p>
          <a:p>
            <a:r>
              <a:rPr lang="he-IL" dirty="0" smtClean="0"/>
              <a:t>מספר טלפון הניתן לשינוי</a:t>
            </a:r>
          </a:p>
          <a:p>
            <a:r>
              <a:rPr lang="he-IL" dirty="0" smtClean="0"/>
              <a:t>לחצן "</a:t>
            </a:r>
            <a:r>
              <a:rPr lang="en-US" dirty="0" smtClean="0"/>
              <a:t>edit</a:t>
            </a:r>
            <a:r>
              <a:rPr lang="he-IL" dirty="0" smtClean="0"/>
              <a:t>" – כאשר נלחץ כפתור זה השדות שם פרטי, שם משפחה וטלפון הופכים למצב עריכה וניתנים לשינוי ע"י המשתמש</a:t>
            </a:r>
          </a:p>
          <a:p>
            <a:r>
              <a:rPr lang="he-IL" dirty="0" smtClean="0"/>
              <a:t>לחצן </a:t>
            </a:r>
            <a:r>
              <a:rPr lang="en-US" dirty="0" smtClean="0"/>
              <a:t>“save”</a:t>
            </a:r>
            <a:r>
              <a:rPr lang="he-IL" dirty="0" smtClean="0"/>
              <a:t> – כאשר נלחץ כפתור זה הדף שומר את השינויים שבוצעו בשדות שם פרטי, שם משפחה וטלפון והדף חוזר למצב תצוגה בלבד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520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34837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צור קשר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4838"/>
            <a:ext cx="10515600" cy="5642125"/>
          </a:xfrm>
        </p:spPr>
        <p:txBody>
          <a:bodyPr>
            <a:normAutofit/>
          </a:bodyPr>
          <a:lstStyle/>
          <a:p>
            <a:r>
              <a:rPr lang="he-IL" dirty="0" smtClean="0"/>
              <a:t>שם פרטי של המשתמש</a:t>
            </a:r>
          </a:p>
          <a:p>
            <a:r>
              <a:rPr lang="he-IL" dirty="0" smtClean="0"/>
              <a:t>שם משפחה של המשתמש</a:t>
            </a:r>
          </a:p>
          <a:p>
            <a:r>
              <a:rPr lang="he-IL" dirty="0" smtClean="0"/>
              <a:t>טלפון של המשתמש</a:t>
            </a:r>
          </a:p>
          <a:p>
            <a:r>
              <a:rPr lang="he-IL" dirty="0" smtClean="0"/>
              <a:t>כתובת מייל של המשתמש</a:t>
            </a:r>
          </a:p>
          <a:p>
            <a:r>
              <a:rPr lang="he-IL" dirty="0" smtClean="0"/>
              <a:t>לחצן </a:t>
            </a:r>
            <a:r>
              <a:rPr lang="en-US" dirty="0" smtClean="0"/>
              <a:t>“send”</a:t>
            </a:r>
            <a:r>
              <a:rPr lang="he-IL" dirty="0" smtClean="0"/>
              <a:t> – כאשר נלחץ כפתור זה מופיעה התראה עם שאלה "האם הנך בטוח?"</a:t>
            </a:r>
          </a:p>
          <a:p>
            <a:pPr lvl="1"/>
            <a:r>
              <a:rPr lang="he-IL" dirty="0" smtClean="0"/>
              <a:t>אם המשתמש לוחץ על "כן, אני בטוח":</a:t>
            </a:r>
          </a:p>
          <a:p>
            <a:pPr lvl="2"/>
            <a:r>
              <a:rPr lang="he-IL" dirty="0" smtClean="0"/>
              <a:t>הטופס נשלח ומופיעה התראה שהטופס נשלח בהצלחה.</a:t>
            </a:r>
          </a:p>
          <a:p>
            <a:pPr lvl="1"/>
            <a:r>
              <a:rPr lang="he-IL" dirty="0" smtClean="0"/>
              <a:t>אם המשתמש לוחץ על "לא, אני לא רוצה לשלוח":</a:t>
            </a:r>
          </a:p>
          <a:p>
            <a:pPr lvl="2"/>
            <a:r>
              <a:rPr lang="he-IL" dirty="0" smtClean="0"/>
              <a:t>תוצג תיבת טקסט שניתן להקליד בה כתובת מייל אחרת ובלחיצה על לחצן "אישור" הכתובת תעודכן בטופס בשדה של המייל</a:t>
            </a:r>
          </a:p>
          <a:p>
            <a:pPr lvl="2"/>
            <a:r>
              <a:rPr lang="he-IL" dirty="0" smtClean="0"/>
              <a:t>תהליך הבדיקה של שליחת המייל מתחיל מהתחלה </a:t>
            </a:r>
          </a:p>
          <a:p>
            <a:pPr lvl="2"/>
            <a:endParaRPr lang="he-IL" dirty="0" smtClean="0"/>
          </a:p>
          <a:p>
            <a:pPr lvl="2"/>
            <a:endParaRPr lang="he-IL" dirty="0" smtClean="0"/>
          </a:p>
        </p:txBody>
      </p:sp>
      <p:sp>
        <p:nvSpPr>
          <p:cNvPr id="5" name="Curved Up Arrow 4"/>
          <p:cNvSpPr/>
          <p:nvPr/>
        </p:nvSpPr>
        <p:spPr>
          <a:xfrm rot="17021329">
            <a:off x="10031785" y="3721250"/>
            <a:ext cx="2902847" cy="12424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תפריט האתר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דף בית</a:t>
            </a:r>
          </a:p>
          <a:p>
            <a:r>
              <a:rPr lang="he-IL" dirty="0" smtClean="0"/>
              <a:t>דף קרובי משפחה</a:t>
            </a:r>
          </a:p>
          <a:p>
            <a:pPr lvl="1"/>
            <a:r>
              <a:rPr lang="he-IL" dirty="0" smtClean="0"/>
              <a:t>דף קרוב משפחה ספציפי</a:t>
            </a:r>
            <a:endParaRPr lang="he-IL" dirty="0"/>
          </a:p>
          <a:p>
            <a:pPr lvl="1"/>
            <a:r>
              <a:rPr lang="he-IL" dirty="0" smtClean="0"/>
              <a:t>דף קרוב משפחה ספציפי</a:t>
            </a:r>
          </a:p>
          <a:p>
            <a:pPr lvl="1"/>
            <a:r>
              <a:rPr lang="he-IL" dirty="0" smtClean="0"/>
              <a:t>דף קרוב משפחה ספציפי</a:t>
            </a:r>
            <a:endParaRPr lang="he-IL" dirty="0"/>
          </a:p>
          <a:p>
            <a:r>
              <a:rPr lang="he-IL" dirty="0" smtClean="0"/>
              <a:t>צור קשר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71893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אתר משפחה</vt:lpstr>
      <vt:lpstr>דף הבית</vt:lpstr>
      <vt:lpstr>דף רשימת קרובי משפחה</vt:lpstr>
      <vt:lpstr>דף קרוב משפחה ספציפי  (ניתן לעריכה)</vt:lpstr>
      <vt:lpstr>צור קשר</vt:lpstr>
      <vt:lpstr>תפריט האתר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אתר משפחה</dc:title>
  <dc:creator>Anastasia Kravtsov</dc:creator>
  <cp:lastModifiedBy>Anastasia Kravtsov</cp:lastModifiedBy>
  <cp:revision>7</cp:revision>
  <dcterms:created xsi:type="dcterms:W3CDTF">2018-02-28T07:04:01Z</dcterms:created>
  <dcterms:modified xsi:type="dcterms:W3CDTF">2018-02-28T08:21:15Z</dcterms:modified>
</cp:coreProperties>
</file>