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D725277-DD6F-49AF-AE12-16CE65CD40C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9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54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18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2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89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6023-6687-4E14-850C-6E19C5251B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5555-72B4-49DE-B52C-8FC0E58A3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сайта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“subscriptions”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0400" y="3962522"/>
            <a:ext cx="5181600" cy="2666878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ИСиП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Мухин О.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Абдуллин Д.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Сорокина Н.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Старовойтов Е.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Скопец Д.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улучшение сайта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сайт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Переименовать название файлов по смыслу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6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сайта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“Lighthouse”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0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381" y="1825625"/>
            <a:ext cx="6607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5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Переименовать название файлов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85029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Было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1689" y="2066192"/>
            <a:ext cx="714925" cy="4122738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85029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Стало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730607" y="2065459"/>
            <a:ext cx="2132257" cy="412347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48" y="2066192"/>
            <a:ext cx="940941" cy="4122738"/>
          </a:xfrm>
          <a:prstGeom prst="rect">
            <a:avLst/>
          </a:prstGeom>
        </p:spPr>
      </p:pic>
      <p:pic>
        <p:nvPicPr>
          <p:cNvPr id="14" name="Объект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16" y="2066192"/>
            <a:ext cx="1792091" cy="41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85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Улучшение сайта “subscriptions”</vt:lpstr>
      <vt:lpstr>Цели и задачи</vt:lpstr>
      <vt:lpstr>Тестирование сайта с помощью “Lighthouse”</vt:lpstr>
      <vt:lpstr>Оптимизация</vt:lpstr>
      <vt:lpstr>Переименовать название файлов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Улучшение сайта “subscroptions”</dc:title>
  <dc:creator>STUDENT</dc:creator>
  <cp:lastModifiedBy>STUDENT</cp:lastModifiedBy>
  <cp:revision>11</cp:revision>
  <dcterms:created xsi:type="dcterms:W3CDTF">2023-05-05T10:38:39Z</dcterms:created>
  <dcterms:modified xsi:type="dcterms:W3CDTF">2023-05-05T11:54:33Z</dcterms:modified>
</cp:coreProperties>
</file>