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22CE8-30D0-4481-9BA7-415C05C7887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7D42-1DFD-41D5-81FB-2CF54D98467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7D42-1DFD-41D5-81FB-2CF54D98467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B55EEA8-1363-42FF-A940-F3D483392128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4797152"/>
            <a:ext cx="8291264" cy="1872208"/>
          </a:xfrm>
        </p:spPr>
        <p:txBody>
          <a:bodyPr/>
          <a:lstStyle/>
          <a:p>
            <a:pPr algn="r"/>
            <a:endParaRPr lang="uk-UA" dirty="0" smtClean="0"/>
          </a:p>
          <a:p>
            <a:pPr algn="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6600" b="1" dirty="0" smtClean="0"/>
              <a:t>Презентація </a:t>
            </a:r>
            <a:br>
              <a:rPr lang="uk-UA" sz="6600" b="1" dirty="0" smtClean="0"/>
            </a:br>
            <a:r>
              <a:rPr lang="uk-UA" sz="6600" b="1" dirty="0" smtClean="0"/>
              <a:t>на тему: “</a:t>
            </a:r>
            <a:r>
              <a:rPr lang="en-US" sz="6600" b="1" dirty="0" smtClean="0"/>
              <a:t>Football 2k22</a:t>
            </a:r>
            <a:r>
              <a:rPr lang="uk-UA" sz="6600" b="1" dirty="0" smtClean="0"/>
              <a:t>”</a:t>
            </a:r>
            <a:endParaRPr lang="ru-RU" sz="66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05342"/>
            <a:ext cx="46085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err="1"/>
              <a:t>Кутовий</a:t>
            </a:r>
            <a:r>
              <a:rPr lang="ru-RU" sz="2400" b="1" dirty="0"/>
              <a:t> удар </a:t>
            </a:r>
            <a:r>
              <a:rPr lang="ru-RU" sz="2400" dirty="0" err="1"/>
              <a:t>є</a:t>
            </a:r>
            <a:r>
              <a:rPr lang="ru-RU" sz="2400" dirty="0"/>
              <a:t> одним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/>
              <a:t>найнебезпечніших</a:t>
            </a:r>
            <a:r>
              <a:rPr lang="ru-RU" sz="2400" dirty="0"/>
              <a:t> </a:t>
            </a:r>
            <a:r>
              <a:rPr lang="ru-RU" sz="2400" dirty="0" err="1"/>
              <a:t>стандартних</a:t>
            </a:r>
            <a:r>
              <a:rPr lang="ru-RU" sz="2400" dirty="0"/>
              <a:t> </a:t>
            </a:r>
            <a:r>
              <a:rPr lang="ru-RU" sz="2400" dirty="0" err="1"/>
              <a:t>положень</a:t>
            </a:r>
            <a:r>
              <a:rPr lang="ru-RU" sz="2400" dirty="0"/>
              <a:t>. </a:t>
            </a:r>
            <a:r>
              <a:rPr lang="ru-RU" sz="2400" dirty="0" err="1"/>
              <a:t>Команди</a:t>
            </a:r>
            <a:r>
              <a:rPr lang="ru-RU" sz="2400" dirty="0"/>
              <a:t> часто </a:t>
            </a:r>
            <a:r>
              <a:rPr lang="ru-RU" sz="2400" dirty="0" err="1"/>
              <a:t>відпрацьовують</a:t>
            </a:r>
            <a:r>
              <a:rPr lang="ru-RU" sz="2400" dirty="0"/>
              <a:t> тактику у </a:t>
            </a:r>
            <a:r>
              <a:rPr lang="ru-RU" sz="2400" dirty="0" err="1"/>
              <a:t>захисті</a:t>
            </a:r>
            <a:r>
              <a:rPr lang="ru-RU" sz="2400" dirty="0"/>
              <a:t> </a:t>
            </a:r>
            <a:r>
              <a:rPr lang="ru-RU" sz="2400" dirty="0" err="1"/>
              <a:t>й</a:t>
            </a:r>
            <a:r>
              <a:rPr lang="ru-RU" sz="2400" dirty="0"/>
              <a:t> </a:t>
            </a:r>
            <a:r>
              <a:rPr lang="ru-RU" sz="2400" dirty="0" err="1"/>
              <a:t>нападі</a:t>
            </a:r>
            <a:r>
              <a:rPr lang="ru-RU" sz="2400" dirty="0"/>
              <a:t> при </a:t>
            </a:r>
            <a:r>
              <a:rPr lang="ru-RU" sz="2400" dirty="0" err="1"/>
              <a:t>пробитті</a:t>
            </a:r>
            <a:r>
              <a:rPr lang="ru-RU" sz="2400" dirty="0"/>
              <a:t> </a:t>
            </a:r>
            <a:r>
              <a:rPr lang="ru-RU" sz="2400" dirty="0" err="1"/>
              <a:t>кутових</a:t>
            </a:r>
            <a:r>
              <a:rPr lang="ru-RU" sz="2400" dirty="0"/>
              <a:t> </a:t>
            </a:r>
            <a:r>
              <a:rPr lang="ru-RU" sz="2400" dirty="0" err="1"/>
              <a:t>ударів</a:t>
            </a:r>
            <a:r>
              <a:rPr lang="ru-RU" sz="2400" dirty="0"/>
              <a:t>. </a:t>
            </a:r>
            <a:r>
              <a:rPr lang="ru-RU" sz="2400" dirty="0" err="1" smtClean="0"/>
              <a:t>Найчастіше</a:t>
            </a:r>
            <a:r>
              <a:rPr lang="ru-RU" sz="2400" dirty="0" smtClean="0"/>
              <a:t> </a:t>
            </a:r>
            <a:r>
              <a:rPr lang="ru-RU" sz="2400" dirty="0" err="1"/>
              <a:t>м'яч</a:t>
            </a:r>
            <a:r>
              <a:rPr lang="ru-RU" sz="2400" dirty="0"/>
              <a:t>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/>
              <a:t>кутового</a:t>
            </a:r>
            <a:r>
              <a:rPr lang="ru-RU" sz="2400" dirty="0"/>
              <a:t> </a:t>
            </a:r>
            <a:r>
              <a:rPr lang="ru-RU" sz="2400" dirty="0" err="1"/>
              <a:t>навішують</a:t>
            </a:r>
            <a:r>
              <a:rPr lang="ru-RU" sz="2400" dirty="0"/>
              <a:t> у </a:t>
            </a:r>
            <a:r>
              <a:rPr lang="ru-RU" sz="2400" dirty="0" err="1"/>
              <a:t>штрафний</a:t>
            </a:r>
            <a:r>
              <a:rPr lang="ru-RU" sz="2400" dirty="0"/>
              <a:t> </a:t>
            </a:r>
            <a:r>
              <a:rPr lang="ru-RU" sz="2400" dirty="0" err="1"/>
              <a:t>майданчик</a:t>
            </a:r>
            <a:r>
              <a:rPr lang="ru-RU" sz="2400" dirty="0"/>
              <a:t>, де </a:t>
            </a:r>
            <a:r>
              <a:rPr lang="ru-RU" sz="2400" dirty="0" err="1"/>
              <a:t>високі</a:t>
            </a:r>
            <a:r>
              <a:rPr lang="ru-RU" sz="2400" dirty="0"/>
              <a:t> </a:t>
            </a:r>
            <a:r>
              <a:rPr lang="ru-RU" sz="2400" dirty="0" err="1"/>
              <a:t>футболісти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прагнуть</a:t>
            </a:r>
            <a:r>
              <a:rPr lang="ru-RU" sz="2400" dirty="0"/>
              <a:t> </a:t>
            </a:r>
            <a:r>
              <a:rPr lang="ru-RU" sz="2400" dirty="0" err="1"/>
              <a:t>одразу</a:t>
            </a:r>
            <a:r>
              <a:rPr lang="ru-RU" sz="2400" dirty="0"/>
              <a:t> </a:t>
            </a:r>
            <a:r>
              <a:rPr lang="ru-RU" sz="2400" dirty="0" err="1"/>
              <a:t>пробити</a:t>
            </a:r>
            <a:r>
              <a:rPr lang="ru-RU" sz="2400" dirty="0"/>
              <a:t> по воротах,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скинути</a:t>
            </a:r>
            <a:r>
              <a:rPr lang="ru-RU" sz="2400" dirty="0"/>
              <a:t> </a:t>
            </a:r>
            <a:r>
              <a:rPr lang="ru-RU" sz="2400" dirty="0" err="1"/>
              <a:t>м'яч</a:t>
            </a:r>
            <a:r>
              <a:rPr lang="ru-RU" sz="2400" dirty="0"/>
              <a:t> </a:t>
            </a:r>
            <a:r>
              <a:rPr lang="ru-RU" sz="2400" dirty="0" err="1"/>
              <a:t>під</a:t>
            </a:r>
            <a:r>
              <a:rPr lang="ru-RU" sz="2400" dirty="0"/>
              <a:t> удар </a:t>
            </a:r>
            <a:r>
              <a:rPr lang="ru-RU" sz="2400" dirty="0" err="1"/>
              <a:t>партнерові</a:t>
            </a:r>
            <a:r>
              <a:rPr lang="ru-RU" sz="2400" dirty="0"/>
              <a:t>. </a:t>
            </a:r>
          </a:p>
        </p:txBody>
      </p:sp>
      <p:pic>
        <p:nvPicPr>
          <p:cNvPr id="3074" name="Picture 2" descr="https://img4.tourbina.ru/photos.4/9/8/5/2/8/1382589/big.photo/Uglovoy.jpg"/>
          <p:cNvPicPr>
            <a:picLocks noChangeAspect="1" noChangeArrowheads="1"/>
          </p:cNvPicPr>
          <p:nvPr/>
        </p:nvPicPr>
        <p:blipFill>
          <a:blip r:embed="rId2" cstate="print"/>
          <a:srcRect l="23026"/>
          <a:stretch>
            <a:fillRect/>
          </a:stretch>
        </p:blipFill>
        <p:spPr bwMode="auto">
          <a:xfrm>
            <a:off x="5004048" y="1988840"/>
            <a:ext cx="4333003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Тактика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40768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Оскільки</a:t>
            </a:r>
            <a:r>
              <a:rPr lang="ru-RU" sz="2400" dirty="0"/>
              <a:t> футбол </a:t>
            </a:r>
            <a:r>
              <a:rPr lang="ru-RU" sz="2400" dirty="0" err="1"/>
              <a:t>гра</a:t>
            </a:r>
            <a:r>
              <a:rPr lang="ru-RU" sz="2400" dirty="0"/>
              <a:t> </a:t>
            </a:r>
            <a:r>
              <a:rPr lang="ru-RU" sz="2400" dirty="0" err="1"/>
              <a:t>командна</a:t>
            </a:r>
            <a:r>
              <a:rPr lang="ru-RU" sz="2400" dirty="0"/>
              <a:t>, на перше </a:t>
            </a:r>
            <a:r>
              <a:rPr lang="ru-RU" sz="2400" dirty="0" err="1"/>
              <a:t>місце</a:t>
            </a:r>
            <a:r>
              <a:rPr lang="ru-RU" sz="2400" dirty="0"/>
              <a:t> </a:t>
            </a:r>
            <a:r>
              <a:rPr lang="ru-RU" sz="2400" dirty="0" err="1"/>
              <a:t>висувається</a:t>
            </a:r>
            <a:r>
              <a:rPr lang="ru-RU" sz="2400" dirty="0"/>
              <a:t> </a:t>
            </a:r>
            <a:r>
              <a:rPr lang="ru-RU" sz="2400" dirty="0" err="1"/>
              <a:t>взаєморозуміння</a:t>
            </a:r>
            <a:r>
              <a:rPr lang="ru-RU" sz="2400" dirty="0"/>
              <a:t> </a:t>
            </a:r>
            <a:r>
              <a:rPr lang="ru-RU" sz="2400" dirty="0" err="1"/>
              <a:t>гравців</a:t>
            </a:r>
            <a:r>
              <a:rPr lang="ru-RU" sz="2400" dirty="0"/>
              <a:t>, </a:t>
            </a:r>
            <a:r>
              <a:rPr lang="ru-RU" sz="2400" dirty="0" err="1"/>
              <a:t>уміння</a:t>
            </a:r>
            <a:r>
              <a:rPr lang="ru-RU" sz="2400" dirty="0"/>
              <a:t> вести </a:t>
            </a:r>
            <a:r>
              <a:rPr lang="ru-RU" sz="2400" dirty="0" err="1"/>
              <a:t>грамотні</a:t>
            </a:r>
            <a:r>
              <a:rPr lang="ru-RU" sz="2400" dirty="0"/>
              <a:t> </a:t>
            </a:r>
            <a:r>
              <a:rPr lang="ru-RU" sz="2400" dirty="0" err="1"/>
              <a:t>спільні</a:t>
            </a:r>
            <a:r>
              <a:rPr lang="ru-RU" sz="2400" dirty="0"/>
              <a:t> </a:t>
            </a:r>
            <a:r>
              <a:rPr lang="ru-RU" sz="2400" dirty="0" err="1"/>
              <a:t>дії</a:t>
            </a:r>
            <a:r>
              <a:rPr lang="ru-RU" sz="2400" dirty="0"/>
              <a:t>. </a:t>
            </a:r>
            <a:r>
              <a:rPr lang="ru-RU" sz="2400" dirty="0" err="1"/>
              <a:t>Важливе</a:t>
            </a:r>
            <a:r>
              <a:rPr lang="ru-RU" sz="2400" dirty="0"/>
              <a:t> </a:t>
            </a:r>
            <a:r>
              <a:rPr lang="ru-RU" sz="2400" dirty="0" err="1"/>
              <a:t>значення</a:t>
            </a:r>
            <a:r>
              <a:rPr lang="ru-RU" sz="2400" dirty="0"/>
              <a:t> при </a:t>
            </a:r>
            <a:r>
              <a:rPr lang="ru-RU" sz="2400" dirty="0" err="1"/>
              <a:t>цьому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тактичну</a:t>
            </a:r>
            <a:r>
              <a:rPr lang="ru-RU" sz="2400" dirty="0"/>
              <a:t> </a:t>
            </a:r>
            <a:r>
              <a:rPr lang="ru-RU" sz="2400" dirty="0" err="1"/>
              <a:t>побудову</a:t>
            </a:r>
            <a:r>
              <a:rPr lang="ru-RU" sz="2400" dirty="0"/>
              <a:t> </a:t>
            </a:r>
            <a:r>
              <a:rPr lang="ru-RU" sz="2400" dirty="0" err="1"/>
              <a:t>гравців</a:t>
            </a:r>
            <a:r>
              <a:rPr lang="ru-RU" sz="2400" dirty="0"/>
              <a:t>. </a:t>
            </a:r>
            <a:endParaRPr lang="ru-RU" sz="2400" dirty="0" smtClean="0"/>
          </a:p>
        </p:txBody>
      </p:sp>
      <p:pic>
        <p:nvPicPr>
          <p:cNvPr id="2050" name="Picture 2" descr="https://xlerant.com/wp-content/uploads/2011/01/iStock_000016916991_Medium-1024x6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780928"/>
            <a:ext cx="3960440" cy="2629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323528" y="2708920"/>
            <a:ext cx="40324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u="sng" dirty="0" smtClean="0"/>
              <a:t>Тактика</a:t>
            </a:r>
            <a:r>
              <a:rPr lang="ru-RU" sz="2400" dirty="0" smtClean="0"/>
              <a:t> </a:t>
            </a:r>
            <a:r>
              <a:rPr lang="ru-RU" sz="2400" dirty="0" err="1" smtClean="0"/>
              <a:t>ділиться</a:t>
            </a:r>
            <a:r>
              <a:rPr lang="ru-RU" sz="2400" dirty="0" smtClean="0"/>
              <a:t> на три </a:t>
            </a:r>
            <a:r>
              <a:rPr lang="ru-RU" sz="2400" dirty="0" err="1" smtClean="0"/>
              <a:t>основні</a:t>
            </a:r>
            <a:r>
              <a:rPr lang="ru-RU" sz="2400" dirty="0" smtClean="0"/>
              <a:t> </a:t>
            </a:r>
            <a:r>
              <a:rPr lang="ru-RU" sz="2400" dirty="0" err="1" smtClean="0"/>
              <a:t>категорії</a:t>
            </a:r>
            <a:r>
              <a:rPr lang="ru-RU" sz="24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err="1" smtClean="0"/>
              <a:t>розстановка</a:t>
            </a:r>
            <a:r>
              <a:rPr lang="ru-RU" sz="2400" dirty="0" smtClean="0"/>
              <a:t> </a:t>
            </a:r>
            <a:r>
              <a:rPr lang="ru-RU" sz="2400" dirty="0" err="1" smtClean="0"/>
              <a:t>гравців</a:t>
            </a:r>
            <a:r>
              <a:rPr lang="ru-RU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err="1" smtClean="0"/>
              <a:t>дії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команди</a:t>
            </a:r>
            <a:r>
              <a:rPr lang="ru-RU" sz="2400" dirty="0" smtClean="0"/>
              <a:t> при </a:t>
            </a:r>
            <a:r>
              <a:rPr lang="ru-RU" sz="2400" dirty="0" err="1" smtClean="0"/>
              <a:t>атаці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при</a:t>
            </a:r>
            <a:r>
              <a:rPr lang="ru-RU" sz="2400" dirty="0" smtClean="0"/>
              <a:t> </a:t>
            </a:r>
            <a:r>
              <a:rPr lang="ru-RU" sz="2400" dirty="0" err="1" smtClean="0"/>
              <a:t>обороні</a:t>
            </a:r>
            <a:r>
              <a:rPr lang="ru-RU" sz="2400" dirty="0" smtClean="0"/>
              <a:t>, в </a:t>
            </a:r>
            <a:r>
              <a:rPr lang="ru-RU" sz="2400" dirty="0" err="1" smtClean="0"/>
              <a:t>відношенні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всієї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команди</a:t>
            </a:r>
            <a:r>
              <a:rPr lang="ru-RU" sz="2400" dirty="0" smtClean="0"/>
              <a:t>,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її</a:t>
            </a:r>
            <a:r>
              <a:rPr lang="ru-RU" sz="2400" dirty="0" smtClean="0"/>
              <a:t> </a:t>
            </a:r>
            <a:r>
              <a:rPr lang="ru-RU" sz="2400" dirty="0" err="1" smtClean="0"/>
              <a:t>частини</a:t>
            </a:r>
            <a:r>
              <a:rPr lang="ru-RU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err="1" smtClean="0"/>
              <a:t>стандартні</a:t>
            </a:r>
            <a:r>
              <a:rPr lang="ru-RU" sz="2400" dirty="0" smtClean="0"/>
              <a:t> </a:t>
            </a:r>
            <a:r>
              <a:rPr lang="ru-RU" sz="2400" dirty="0" err="1" smtClean="0"/>
              <a:t>положення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s.inalmaty.kz/section/newsIcon/upload/images/news/icon/000/001/100/futbol_148136913955_594281abaf48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44624" y="-1035496"/>
            <a:ext cx="12097342" cy="806489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067944" y="1628800"/>
            <a:ext cx="6984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5400" b="1" dirty="0" smtClean="0">
                <a:solidFill>
                  <a:srgbClr val="002060"/>
                </a:solidFill>
              </a:rPr>
              <a:t>ДЯКУЮ</a:t>
            </a:r>
            <a:r>
              <a:rPr lang="en-US" sz="5400" b="1" dirty="0" smtClean="0">
                <a:solidFill>
                  <a:srgbClr val="002060"/>
                </a:solidFill>
              </a:rPr>
              <a:t>,</a:t>
            </a:r>
            <a:r>
              <a:rPr lang="uk-UA" sz="5400" b="1" dirty="0" smtClean="0">
                <a:solidFill>
                  <a:srgbClr val="002060"/>
                </a:solidFill>
              </a:rPr>
              <a:t>ЗА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uk-UA" sz="5400" b="1" dirty="0" smtClean="0">
                <a:solidFill>
                  <a:srgbClr val="002060"/>
                </a:solidFill>
              </a:rPr>
              <a:t>УВАГУ!Переходьте на мій </a:t>
            </a:r>
            <a:r>
              <a:rPr lang="uk-UA" sz="5400" b="1" smtClean="0">
                <a:solidFill>
                  <a:srgbClr val="002060"/>
                </a:solidFill>
              </a:rPr>
              <a:t>сайт</a:t>
            </a:r>
            <a:r>
              <a:rPr lang="uk-UA" sz="5400" b="1" smtClean="0">
                <a:solidFill>
                  <a:srgbClr val="002060"/>
                </a:solidFill>
              </a:rPr>
              <a:t>!!!</a:t>
            </a:r>
            <a:endParaRPr lang="ru-RU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484784"/>
            <a:ext cx="4283968" cy="4320480"/>
          </a:xfrm>
        </p:spPr>
        <p:txBody>
          <a:bodyPr>
            <a:noAutofit/>
          </a:bodyPr>
          <a:lstStyle/>
          <a:p>
            <a:r>
              <a:rPr lang="ru-RU" sz="2800" dirty="0" smtClean="0"/>
              <a:t> Футбол </a:t>
            </a:r>
            <a:r>
              <a:rPr lang="en-US" sz="2800" dirty="0" smtClean="0"/>
              <a:t>— </a:t>
            </a:r>
            <a:r>
              <a:rPr lang="ru-RU" sz="2800" dirty="0" err="1" smtClean="0"/>
              <a:t>це</a:t>
            </a:r>
            <a:r>
              <a:rPr lang="ru-RU" sz="2800" dirty="0" smtClean="0"/>
              <a:t> </a:t>
            </a:r>
            <a:r>
              <a:rPr lang="ru-RU" sz="2800" dirty="0" err="1" smtClean="0"/>
              <a:t>командний</a:t>
            </a:r>
            <a:r>
              <a:rPr lang="ru-RU" sz="2800" dirty="0" smtClean="0"/>
              <a:t> вид спорту, </a:t>
            </a:r>
            <a:r>
              <a:rPr lang="ru-RU" sz="2800" dirty="0" err="1" smtClean="0"/>
              <a:t>який</a:t>
            </a:r>
            <a:r>
              <a:rPr lang="ru-RU" sz="2800" dirty="0" smtClean="0"/>
              <a:t> </a:t>
            </a:r>
            <a:r>
              <a:rPr lang="ru-RU" sz="2800" dirty="0" err="1" smtClean="0"/>
              <a:t>грається</a:t>
            </a:r>
            <a:r>
              <a:rPr lang="ru-RU" sz="2800" dirty="0" smtClean="0"/>
              <a:t> </a:t>
            </a:r>
            <a:r>
              <a:rPr lang="ru-RU" sz="2800" dirty="0" err="1" smtClean="0"/>
              <a:t>між</a:t>
            </a:r>
            <a:r>
              <a:rPr lang="ru-RU" sz="2800" dirty="0" smtClean="0"/>
              <a:t> </a:t>
            </a:r>
            <a:r>
              <a:rPr lang="ru-RU" sz="2800" dirty="0" err="1" smtClean="0"/>
              <a:t>двома</a:t>
            </a:r>
            <a:r>
              <a:rPr lang="ru-RU" sz="2800" dirty="0" smtClean="0"/>
              <a:t> командами по </a:t>
            </a:r>
            <a:r>
              <a:rPr lang="ru-RU" sz="2800" dirty="0" err="1" smtClean="0"/>
              <a:t>одинадцять</a:t>
            </a:r>
            <a:r>
              <a:rPr lang="ru-RU" sz="2800" dirty="0" smtClean="0"/>
              <a:t> </a:t>
            </a:r>
            <a:r>
              <a:rPr lang="ru-RU" sz="2800" dirty="0" err="1" smtClean="0"/>
              <a:t>гравців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   </a:t>
            </a:r>
            <a:r>
              <a:rPr lang="ru-RU" sz="2800" dirty="0" err="1" smtClean="0"/>
              <a:t>зі</a:t>
            </a:r>
            <a:r>
              <a:rPr lang="ru-RU" sz="2800" dirty="0" smtClean="0"/>
              <a:t> </a:t>
            </a:r>
            <a:r>
              <a:rPr lang="ru-RU" sz="2800" dirty="0" err="1" smtClean="0"/>
              <a:t>сферичним</a:t>
            </a:r>
            <a:r>
              <a:rPr lang="ru-RU" sz="2800" dirty="0" smtClean="0"/>
              <a:t> </a:t>
            </a:r>
            <a:r>
              <a:rPr lang="ru-RU" sz="2800" dirty="0" err="1" smtClean="0"/>
              <a:t>м'ячем</a:t>
            </a:r>
            <a:r>
              <a:rPr lang="ru-RU" sz="2800" dirty="0" smtClean="0"/>
              <a:t>. Футбол </a:t>
            </a:r>
            <a:r>
              <a:rPr lang="ru-RU" sz="2800" dirty="0" err="1" smtClean="0"/>
              <a:t>є</a:t>
            </a:r>
            <a:r>
              <a:rPr lang="ru-RU" sz="2800" dirty="0" smtClean="0"/>
              <a:t> </a:t>
            </a:r>
            <a:r>
              <a:rPr lang="ru-RU" sz="2800" dirty="0" err="1" smtClean="0"/>
              <a:t>олімпійським</a:t>
            </a:r>
            <a:r>
              <a:rPr lang="ru-RU" sz="2800" dirty="0" smtClean="0"/>
              <a:t> видом спорту.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b="1" dirty="0" smtClean="0"/>
              <a:t>Футбол</a:t>
            </a:r>
            <a:endParaRPr lang="ru-RU" sz="6000" b="1" dirty="0"/>
          </a:p>
        </p:txBody>
      </p:sp>
      <p:pic>
        <p:nvPicPr>
          <p:cNvPr id="11266" name="Picture 2" descr="https://lookw.ru/8/888/1476181476-2012-07-01-img-2149.jpg"/>
          <p:cNvPicPr>
            <a:picLocks noChangeAspect="1" noChangeArrowheads="1"/>
          </p:cNvPicPr>
          <p:nvPr/>
        </p:nvPicPr>
        <p:blipFill>
          <a:blip r:embed="rId2" cstate="print"/>
          <a:srcRect l="10448" b="954"/>
          <a:stretch>
            <a:fillRect/>
          </a:stretch>
        </p:blipFill>
        <p:spPr bwMode="auto">
          <a:xfrm>
            <a:off x="4355976" y="1916832"/>
            <a:ext cx="4320480" cy="331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Декілька слів…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41277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Зайшовши</a:t>
            </a:r>
            <a:r>
              <a:rPr lang="ru-RU" sz="2400" dirty="0" smtClean="0"/>
              <a:t> на </a:t>
            </a:r>
            <a:r>
              <a:rPr lang="ru-RU" sz="2400" dirty="0" err="1" smtClean="0"/>
              <a:t>мій</a:t>
            </a:r>
            <a:r>
              <a:rPr lang="ru-RU" sz="2400" dirty="0" smtClean="0"/>
              <a:t> </a:t>
            </a:r>
            <a:r>
              <a:rPr lang="ru-RU" sz="2400" dirty="0" err="1" smtClean="0"/>
              <a:t>власний</a:t>
            </a:r>
            <a:r>
              <a:rPr lang="ru-RU" sz="2400" dirty="0" smtClean="0"/>
              <a:t> </a:t>
            </a:r>
            <a:r>
              <a:rPr lang="ru-RU" sz="2400" dirty="0" err="1" smtClean="0"/>
              <a:t>сайт,я</a:t>
            </a:r>
            <a:r>
              <a:rPr lang="ru-RU" sz="2400" dirty="0" smtClean="0"/>
              <a:t> </a:t>
            </a:r>
            <a:r>
              <a:rPr lang="ru-RU" sz="2400" dirty="0" err="1" smtClean="0"/>
              <a:t>хочу,щоб</a:t>
            </a:r>
            <a:r>
              <a:rPr lang="ru-RU" sz="2400" dirty="0" smtClean="0"/>
              <a:t> </a:t>
            </a:r>
            <a:r>
              <a:rPr lang="ru-RU" sz="2400" dirty="0" err="1" smtClean="0"/>
              <a:t>ви</a:t>
            </a:r>
            <a:r>
              <a:rPr lang="ru-RU" sz="2400" dirty="0" smtClean="0"/>
              <a:t> легко в </a:t>
            </a:r>
            <a:r>
              <a:rPr lang="ru-RU" sz="2400" dirty="0" err="1" smtClean="0"/>
              <a:t>ньому</a:t>
            </a:r>
            <a:r>
              <a:rPr lang="ru-RU" sz="2400" dirty="0" smtClean="0"/>
              <a:t> </a:t>
            </a:r>
            <a:r>
              <a:rPr lang="ru-RU" sz="2400" dirty="0" err="1" smtClean="0"/>
              <a:t>орієнтувалися,частіше</a:t>
            </a:r>
            <a:r>
              <a:rPr lang="ru-RU" sz="2400" dirty="0" smtClean="0"/>
              <a:t>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відвідували,та</a:t>
            </a:r>
            <a:r>
              <a:rPr lang="ru-RU" sz="2400" dirty="0" smtClean="0"/>
              <a:t> </a:t>
            </a:r>
            <a:r>
              <a:rPr lang="ru-RU" sz="2400" dirty="0" err="1" smtClean="0"/>
              <a:t>зрозуміли,що</a:t>
            </a:r>
            <a:r>
              <a:rPr lang="ru-RU" sz="2400" dirty="0" smtClean="0"/>
              <a:t> </a:t>
            </a:r>
            <a:r>
              <a:rPr lang="en-US" sz="2400" dirty="0" smtClean="0"/>
              <a:t>Football2k22</a:t>
            </a:r>
            <a:r>
              <a:rPr lang="uk-UA" sz="2400" dirty="0" smtClean="0"/>
              <a:t> це просто зручно та надійно</a:t>
            </a:r>
            <a:endParaRPr lang="ru-RU" sz="2400" dirty="0"/>
          </a:p>
        </p:txBody>
      </p:sp>
      <p:sp>
        <p:nvSpPr>
          <p:cNvPr id="10242" name="AutoShape 2" descr="https://avatars.mds.yandex.net/get-pdb/932587/feeb7cb8-094d-46ec-9577-8f94a6cc5edd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44" name="AutoShape 4" descr="https://avatars.mds.yandex.net/get-pdb/932587/feeb7cb8-094d-46ec-9577-8f94a6cc5edd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6" name="Picture 6" descr="https://i.ss.lv/gallery/3/544/135786/entertainment-sports-football-27157033.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36912"/>
            <a:ext cx="5679926" cy="4057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Чому футбол???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00808"/>
            <a:ext cx="78853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Чому</a:t>
            </a:r>
            <a:r>
              <a:rPr lang="ru-RU" sz="2400" dirty="0" smtClean="0"/>
              <a:t> </a:t>
            </a:r>
            <a:r>
              <a:rPr lang="ru-RU" sz="2400" dirty="0" err="1" smtClean="0"/>
              <a:t>саме</a:t>
            </a:r>
            <a:r>
              <a:rPr lang="ru-RU" sz="2400" dirty="0" smtClean="0"/>
              <a:t> я </a:t>
            </a:r>
            <a:r>
              <a:rPr lang="ru-RU" sz="2400" dirty="0" err="1" smtClean="0"/>
              <a:t>зробив</a:t>
            </a:r>
            <a:r>
              <a:rPr lang="ru-RU" sz="2400" dirty="0" smtClean="0"/>
              <a:t> сайт про </a:t>
            </a:r>
            <a:r>
              <a:rPr lang="ru-RU" sz="2400" dirty="0" err="1" smtClean="0"/>
              <a:t>футбол?По-перше</a:t>
            </a:r>
            <a:r>
              <a:rPr lang="ru-RU" sz="2400" dirty="0" smtClean="0"/>
              <a:t> </a:t>
            </a:r>
            <a:r>
              <a:rPr lang="ru-RU" sz="2400" dirty="0" err="1" smtClean="0"/>
              <a:t>мені</a:t>
            </a:r>
            <a:r>
              <a:rPr lang="ru-RU" sz="2400" dirty="0" smtClean="0"/>
              <a:t> </a:t>
            </a:r>
            <a:r>
              <a:rPr lang="ru-RU" sz="2400" dirty="0" err="1" smtClean="0"/>
              <a:t>надзвичайно</a:t>
            </a:r>
            <a:r>
              <a:rPr lang="ru-RU" sz="2400" dirty="0" smtClean="0"/>
              <a:t> </a:t>
            </a:r>
            <a:r>
              <a:rPr lang="ru-RU" sz="2400" dirty="0" err="1" smtClean="0"/>
              <a:t>подобаються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спортивні</a:t>
            </a:r>
            <a:r>
              <a:rPr lang="ru-RU" sz="2400" dirty="0" smtClean="0"/>
              <a:t> </a:t>
            </a:r>
            <a:r>
              <a:rPr lang="ru-RU" sz="2400" dirty="0" err="1" smtClean="0"/>
              <a:t>ігри,а</a:t>
            </a:r>
            <a:r>
              <a:rPr lang="ru-RU" sz="2400" dirty="0" smtClean="0"/>
              <a:t> футбол </a:t>
            </a:r>
            <a:r>
              <a:rPr lang="ru-RU" sz="2400" dirty="0" err="1" smtClean="0"/>
              <a:t>любити</a:t>
            </a:r>
            <a:r>
              <a:rPr lang="ru-RU" sz="2400" dirty="0" smtClean="0"/>
              <a:t> </a:t>
            </a:r>
            <a:r>
              <a:rPr lang="ru-RU" sz="2400" dirty="0" err="1" smtClean="0"/>
              <a:t>ще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дитинства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привчив</a:t>
            </a:r>
            <a:r>
              <a:rPr lang="ru-RU" sz="2400" dirty="0" smtClean="0"/>
              <a:t> мене </a:t>
            </a:r>
            <a:r>
              <a:rPr lang="ru-RU" sz="2400" dirty="0" err="1" smtClean="0"/>
              <a:t>тато.І</a:t>
            </a:r>
            <a:r>
              <a:rPr lang="ru-RU" sz="2400" dirty="0" smtClean="0"/>
              <a:t> в мене </a:t>
            </a:r>
            <a:r>
              <a:rPr lang="ru-RU" sz="2400" dirty="0" err="1" smtClean="0"/>
              <a:t>виробилася</a:t>
            </a:r>
            <a:r>
              <a:rPr lang="ru-RU" sz="2400" dirty="0" smtClean="0"/>
              <a:t> </a:t>
            </a:r>
            <a:r>
              <a:rPr lang="ru-RU" sz="2400" dirty="0" err="1" smtClean="0"/>
              <a:t>така</a:t>
            </a:r>
            <a:r>
              <a:rPr lang="ru-RU" sz="2400" dirty="0" smtClean="0"/>
              <a:t> невеличка </a:t>
            </a:r>
            <a:r>
              <a:rPr lang="ru-RU" sz="2400" dirty="0" err="1" smtClean="0"/>
              <a:t>мрія</a:t>
            </a:r>
            <a:r>
              <a:rPr lang="ru-RU" sz="2400" dirty="0" smtClean="0"/>
              <a:t> </a:t>
            </a:r>
            <a:r>
              <a:rPr lang="ru-RU" sz="2400" dirty="0" err="1" smtClean="0"/>
              <a:t>створити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власний</a:t>
            </a:r>
            <a:r>
              <a:rPr lang="ru-RU" sz="2400" dirty="0" smtClean="0"/>
              <a:t> сайт </a:t>
            </a:r>
            <a:r>
              <a:rPr lang="ru-RU" sz="2400" dirty="0" err="1" smtClean="0"/>
              <a:t>зв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язаний</a:t>
            </a:r>
            <a:r>
              <a:rPr lang="uk-UA" sz="2400" dirty="0" smtClean="0"/>
              <a:t> з цим спортом</a:t>
            </a:r>
            <a:endParaRPr lang="ru-RU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4149080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 smtClean="0"/>
              <a:t>Тому створивши </a:t>
            </a:r>
            <a:r>
              <a:rPr lang="ru-RU" sz="2400" dirty="0" err="1" smtClean="0"/>
              <a:t>сайт,я</a:t>
            </a:r>
            <a:r>
              <a:rPr lang="ru-RU" sz="2400" dirty="0" smtClean="0"/>
              <a:t> </a:t>
            </a:r>
            <a:r>
              <a:rPr lang="ru-RU" sz="2400" dirty="0" err="1" smtClean="0"/>
              <a:t>хочу,щоб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ви</a:t>
            </a:r>
            <a:r>
              <a:rPr lang="ru-RU" sz="2400" dirty="0" smtClean="0"/>
              <a:t> </a:t>
            </a:r>
            <a:r>
              <a:rPr lang="ru-RU" sz="2400" dirty="0" err="1" smtClean="0"/>
              <a:t>мали</a:t>
            </a:r>
            <a:r>
              <a:rPr lang="ru-RU" sz="2400" dirty="0" smtClean="0"/>
              <a:t> доступ до </a:t>
            </a:r>
            <a:r>
              <a:rPr lang="ru-RU" sz="2400" dirty="0" err="1" smtClean="0"/>
              <a:t>свіжих</a:t>
            </a:r>
            <a:r>
              <a:rPr lang="ru-RU" sz="2400" dirty="0" smtClean="0"/>
              <a:t> </a:t>
            </a:r>
            <a:r>
              <a:rPr lang="ru-RU" sz="2400" dirty="0" err="1" smtClean="0"/>
              <a:t>новин,потрібної</a:t>
            </a:r>
            <a:r>
              <a:rPr lang="ru-RU" sz="2400" dirty="0" smtClean="0"/>
              <a:t> вам </a:t>
            </a:r>
            <a:r>
              <a:rPr lang="ru-RU" sz="2400" dirty="0" err="1" smtClean="0"/>
              <a:t>інформації,і</a:t>
            </a:r>
            <a:r>
              <a:rPr lang="ru-RU" sz="2400" dirty="0" smtClean="0"/>
              <a:t> </a:t>
            </a:r>
            <a:r>
              <a:rPr lang="ru-RU" sz="2400" dirty="0" err="1" smtClean="0"/>
              <a:t>все,що</a:t>
            </a:r>
            <a:r>
              <a:rPr lang="ru-RU" sz="2400" dirty="0" smtClean="0"/>
              <a:t> </a:t>
            </a:r>
            <a:r>
              <a:rPr lang="ru-RU" sz="2400" dirty="0" err="1" smtClean="0"/>
              <a:t>тільки</a:t>
            </a:r>
            <a:r>
              <a:rPr lang="ru-RU" sz="2400" dirty="0" smtClean="0"/>
              <a:t> зараз </a:t>
            </a:r>
            <a:r>
              <a:rPr lang="ru-RU" sz="2400" dirty="0" err="1" smtClean="0"/>
              <a:t>відбулося</a:t>
            </a:r>
            <a:r>
              <a:rPr lang="ru-RU" sz="2400" dirty="0" smtClean="0"/>
              <a:t> у футбольному </a:t>
            </a:r>
            <a:r>
              <a:rPr lang="ru-RU" sz="2400" dirty="0" err="1" smtClean="0"/>
              <a:t>світі.Розказуйте</a:t>
            </a:r>
            <a:r>
              <a:rPr lang="ru-RU" sz="2400" dirty="0" smtClean="0"/>
              <a:t> </a:t>
            </a:r>
            <a:r>
              <a:rPr lang="ru-RU" sz="2400" dirty="0" err="1" smtClean="0"/>
              <a:t>своїм</a:t>
            </a:r>
            <a:r>
              <a:rPr lang="ru-RU" sz="2400" dirty="0" smtClean="0"/>
              <a:t> </a:t>
            </a:r>
            <a:r>
              <a:rPr lang="ru-RU" sz="2400" dirty="0" err="1" smtClean="0"/>
              <a:t>знайомим,та</a:t>
            </a:r>
            <a:r>
              <a:rPr lang="ru-RU" sz="2400" dirty="0" smtClean="0"/>
              <a:t> </a:t>
            </a:r>
            <a:r>
              <a:rPr lang="ru-RU" sz="2400" dirty="0" err="1" smtClean="0"/>
              <a:t>діліться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враженнями</a:t>
            </a:r>
            <a:r>
              <a:rPr lang="ru-RU" sz="2400" dirty="0" smtClean="0"/>
              <a:t> </a:t>
            </a:r>
            <a:r>
              <a:rPr lang="ru-RU" sz="2400" dirty="0" err="1" smtClean="0"/>
              <a:t>із</a:t>
            </a:r>
            <a:r>
              <a:rPr lang="ru-RU" sz="2400" dirty="0" smtClean="0"/>
              <a:t> </a:t>
            </a:r>
            <a:r>
              <a:rPr lang="ru-RU" sz="2400" dirty="0" err="1" smtClean="0"/>
              <a:t>своїми</a:t>
            </a:r>
            <a:r>
              <a:rPr lang="ru-RU" sz="2400" dirty="0" smtClean="0"/>
              <a:t> </a:t>
            </a:r>
            <a:r>
              <a:rPr lang="ru-RU" sz="2400" dirty="0" err="1" smtClean="0"/>
              <a:t>друзями</a:t>
            </a:r>
            <a:endParaRPr lang="ru-RU" sz="2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84784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err="1"/>
              <a:t>Грають</a:t>
            </a:r>
            <a:r>
              <a:rPr lang="ru-RU" sz="2400" dirty="0"/>
              <a:t> на футбольному </a:t>
            </a:r>
            <a:r>
              <a:rPr lang="ru-RU" sz="2400" dirty="0" err="1"/>
              <a:t>полі</a:t>
            </a:r>
            <a:r>
              <a:rPr lang="ru-RU" sz="2400" dirty="0"/>
              <a:t> </a:t>
            </a:r>
            <a:r>
              <a:rPr lang="ru-RU" sz="2400" dirty="0" err="1"/>
              <a:t>завдовжки</a:t>
            </a:r>
            <a:r>
              <a:rPr lang="ru-RU" sz="2400" dirty="0"/>
              <a:t> 90—120 </a:t>
            </a:r>
            <a:r>
              <a:rPr lang="ru-RU" sz="2400" dirty="0" err="1"/>
              <a:t>метрів</a:t>
            </a:r>
            <a:r>
              <a:rPr lang="ru-RU" sz="2400" dirty="0"/>
              <a:t> </a:t>
            </a:r>
            <a:r>
              <a:rPr lang="ru-RU" sz="2400" dirty="0" err="1"/>
              <a:t>і</a:t>
            </a:r>
            <a:r>
              <a:rPr lang="ru-RU" sz="2400" dirty="0"/>
              <a:t> </a:t>
            </a:r>
            <a:r>
              <a:rPr lang="ru-RU" sz="2400" dirty="0" err="1"/>
              <a:t>завширшки</a:t>
            </a:r>
            <a:r>
              <a:rPr lang="ru-RU" sz="2400" dirty="0"/>
              <a:t> 45—90 </a:t>
            </a:r>
            <a:r>
              <a:rPr lang="ru-RU" sz="2400" dirty="0" err="1"/>
              <a:t>метрів</a:t>
            </a:r>
            <a:r>
              <a:rPr lang="ru-RU" sz="2400" dirty="0"/>
              <a:t>. На </a:t>
            </a:r>
            <a:r>
              <a:rPr lang="ru-RU" sz="2400" dirty="0" err="1"/>
              <a:t>двох</a:t>
            </a:r>
            <a:r>
              <a:rPr lang="ru-RU" sz="2400" dirty="0"/>
              <a:t> </a:t>
            </a:r>
            <a:r>
              <a:rPr lang="ru-RU" sz="2400" dirty="0" err="1"/>
              <a:t>протилежних</a:t>
            </a:r>
            <a:r>
              <a:rPr lang="ru-RU" sz="2400" dirty="0"/>
              <a:t> </a:t>
            </a:r>
            <a:r>
              <a:rPr lang="ru-RU" sz="2400" dirty="0" err="1"/>
              <a:t>кінцях</a:t>
            </a:r>
            <a:r>
              <a:rPr lang="ru-RU" sz="2400" dirty="0"/>
              <a:t> стоять ворота (</a:t>
            </a:r>
            <a:r>
              <a:rPr lang="ru-RU" sz="2400" dirty="0" err="1"/>
              <a:t>завширшки</a:t>
            </a:r>
            <a:r>
              <a:rPr lang="ru-RU" sz="2400" dirty="0"/>
              <a:t> 7,32 м </a:t>
            </a:r>
            <a:r>
              <a:rPr lang="ru-RU" sz="2400" dirty="0" err="1"/>
              <a:t>і</a:t>
            </a:r>
            <a:r>
              <a:rPr lang="ru-RU" sz="2400" dirty="0"/>
              <a:t> </a:t>
            </a:r>
            <a:r>
              <a:rPr lang="ru-RU" sz="2400" dirty="0" err="1"/>
              <a:t>заввишки</a:t>
            </a:r>
            <a:r>
              <a:rPr lang="ru-RU" sz="2400" dirty="0"/>
              <a:t> 2,44 м), </a:t>
            </a:r>
            <a:r>
              <a:rPr lang="ru-RU" sz="2400" dirty="0" err="1"/>
              <a:t>куди</a:t>
            </a:r>
            <a:r>
              <a:rPr lang="ru-RU" sz="2400" dirty="0"/>
              <a:t> </a:t>
            </a:r>
            <a:r>
              <a:rPr lang="ru-RU" sz="2400" dirty="0" err="1"/>
              <a:t>потрібно</a:t>
            </a:r>
            <a:r>
              <a:rPr lang="ru-RU" sz="2400" dirty="0"/>
              <a:t> завести </a:t>
            </a:r>
            <a:r>
              <a:rPr lang="ru-RU" sz="2400" dirty="0" err="1"/>
              <a:t>м'яча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err="1"/>
              <a:t>М'яч</a:t>
            </a:r>
            <a:r>
              <a:rPr lang="ru-RU" sz="2400" dirty="0"/>
              <a:t>, </a:t>
            </a:r>
            <a:r>
              <a:rPr lang="ru-RU" sz="2400" dirty="0" err="1"/>
              <a:t>обвід</a:t>
            </a:r>
            <a:r>
              <a:rPr lang="ru-RU" sz="2400" dirty="0"/>
              <a:t> </a:t>
            </a:r>
            <a:r>
              <a:rPr lang="ru-RU" sz="2400" dirty="0" err="1"/>
              <a:t>якого</a:t>
            </a:r>
            <a:r>
              <a:rPr lang="ru-RU" sz="2400" dirty="0"/>
              <a:t> повинен бути 68-71 см, а </a:t>
            </a:r>
            <a:r>
              <a:rPr lang="ru-RU" sz="2400" dirty="0" err="1"/>
              <a:t>маса</a:t>
            </a:r>
            <a:r>
              <a:rPr lang="ru-RU" sz="2400" dirty="0"/>
              <a:t> — </a:t>
            </a:r>
            <a:r>
              <a:rPr lang="ru-RU" sz="2400" dirty="0" err="1"/>
              <a:t>від</a:t>
            </a:r>
            <a:r>
              <a:rPr lang="ru-RU" sz="2400" dirty="0"/>
              <a:t> 396 до 453 </a:t>
            </a:r>
            <a:r>
              <a:rPr lang="ru-RU" sz="2400" dirty="0" err="1"/>
              <a:t>грамів</a:t>
            </a:r>
            <a:r>
              <a:rPr lang="ru-RU" sz="2400" dirty="0"/>
              <a:t>. У момент початку </a:t>
            </a:r>
            <a:r>
              <a:rPr lang="ru-RU" sz="2400" dirty="0" err="1"/>
              <a:t>гри</a:t>
            </a:r>
            <a:r>
              <a:rPr lang="ru-RU" sz="2400" dirty="0"/>
              <a:t> </a:t>
            </a:r>
            <a:r>
              <a:rPr lang="ru-RU" sz="2400" dirty="0" err="1"/>
              <a:t>тиск</a:t>
            </a:r>
            <a:r>
              <a:rPr lang="ru-RU" sz="2400" dirty="0"/>
              <a:t> </a:t>
            </a:r>
            <a:r>
              <a:rPr lang="ru-RU" sz="2400" dirty="0" err="1"/>
              <a:t>усередині</a:t>
            </a:r>
            <a:r>
              <a:rPr lang="ru-RU" sz="2400" dirty="0"/>
              <a:t> </a:t>
            </a:r>
            <a:r>
              <a:rPr lang="ru-RU" sz="2400" dirty="0" err="1"/>
              <a:t>кулі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бути </a:t>
            </a:r>
            <a:r>
              <a:rPr lang="ru-RU" sz="2400" dirty="0" err="1"/>
              <a:t>від</a:t>
            </a:r>
            <a:r>
              <a:rPr lang="ru-RU" sz="2400" dirty="0"/>
              <a:t> 0,6 до 1,1 </a:t>
            </a:r>
            <a:r>
              <a:rPr lang="ru-RU" sz="2400" dirty="0" err="1"/>
              <a:t>атмосфери</a:t>
            </a:r>
            <a:r>
              <a:rPr lang="ru-RU" sz="2400" dirty="0"/>
              <a:t> (600—1100 г/см²).</a:t>
            </a:r>
          </a:p>
        </p:txBody>
      </p:sp>
      <p:pic>
        <p:nvPicPr>
          <p:cNvPr id="8194" name="Picture 2" descr="https://i.pinimg.com/originals/ee/03/63/ee0363ed83caaef1f8f20a1d013b945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293096"/>
            <a:ext cx="1897771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6" name="Picture 4" descr="https://pbs.twimg.com/profile_banners/1046686468331249665/1538852403/1500x5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437112"/>
            <a:ext cx="5184576" cy="1728192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0768"/>
            <a:ext cx="61206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err="1"/>
              <a:t>Кількість</a:t>
            </a:r>
            <a:r>
              <a:rPr lang="ru-RU" sz="2400" dirty="0"/>
              <a:t> </a:t>
            </a:r>
            <a:r>
              <a:rPr lang="ru-RU" sz="2400" dirty="0" err="1"/>
              <a:t>запасних</a:t>
            </a:r>
            <a:r>
              <a:rPr lang="ru-RU" sz="2400" dirty="0"/>
              <a:t> </a:t>
            </a:r>
            <a:r>
              <a:rPr lang="ru-RU" sz="2400" dirty="0" err="1" smtClean="0"/>
              <a:t>гравців</a:t>
            </a:r>
            <a:r>
              <a:rPr lang="ru-RU" sz="2400" dirty="0" smtClean="0"/>
              <a:t> </a:t>
            </a:r>
            <a:r>
              <a:rPr lang="ru-RU" sz="2400" dirty="0" err="1" smtClean="0"/>
              <a:t>визначається</a:t>
            </a:r>
            <a:r>
              <a:rPr lang="ru-RU" sz="2400" dirty="0"/>
              <a:t> </a:t>
            </a:r>
            <a:r>
              <a:rPr lang="ru-RU" sz="2400" dirty="0" err="1" smtClean="0"/>
              <a:t>регламен-том</a:t>
            </a:r>
            <a:r>
              <a:rPr lang="ru-RU" sz="2400" dirty="0"/>
              <a:t> </a:t>
            </a:r>
            <a:r>
              <a:rPr lang="ru-RU" sz="2400" dirty="0" err="1" smtClean="0"/>
              <a:t>змагання</a:t>
            </a:r>
            <a:r>
              <a:rPr lang="ru-RU" sz="2400" dirty="0" smtClean="0"/>
              <a:t> </a:t>
            </a:r>
            <a:r>
              <a:rPr lang="ru-RU" sz="2400" dirty="0" err="1"/>
              <a:t>і</a:t>
            </a:r>
            <a:r>
              <a:rPr lang="ru-RU" sz="2400" dirty="0"/>
              <a:t> </a:t>
            </a:r>
            <a:r>
              <a:rPr lang="ru-RU" sz="2400" dirty="0" err="1"/>
              <a:t>знаходиться</a:t>
            </a:r>
            <a:r>
              <a:rPr lang="ru-RU" sz="2400" dirty="0"/>
              <a:t> у межах </a:t>
            </a:r>
            <a:r>
              <a:rPr lang="ru-RU" sz="2400" dirty="0" err="1"/>
              <a:t>від</a:t>
            </a:r>
            <a:r>
              <a:rPr lang="ru-RU" sz="2400" dirty="0"/>
              <a:t> 3 до 7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 err="1"/>
              <a:t>Рішення</a:t>
            </a:r>
            <a:r>
              <a:rPr lang="ru-RU" sz="2400" dirty="0"/>
              <a:t> </a:t>
            </a:r>
            <a:r>
              <a:rPr lang="ru-RU" sz="2400" dirty="0" err="1"/>
              <a:t>судді</a:t>
            </a:r>
            <a:r>
              <a:rPr lang="ru-RU" sz="2400" dirty="0"/>
              <a:t> </a:t>
            </a:r>
            <a:r>
              <a:rPr lang="ru-RU" sz="2400" dirty="0" err="1"/>
              <a:t>є</a:t>
            </a:r>
            <a:r>
              <a:rPr lang="ru-RU" sz="2400" dirty="0"/>
              <a:t> </a:t>
            </a:r>
            <a:r>
              <a:rPr lang="ru-RU" sz="2400" dirty="0" err="1"/>
              <a:t>остаточними</a:t>
            </a:r>
            <a:r>
              <a:rPr lang="ru-RU" sz="2400" dirty="0"/>
              <a:t> </a:t>
            </a:r>
            <a:r>
              <a:rPr lang="ru-RU" sz="2400" dirty="0" err="1"/>
              <a:t>і</a:t>
            </a:r>
            <a:r>
              <a:rPr lang="ru-RU" sz="2400" dirty="0"/>
              <a:t> </a:t>
            </a:r>
            <a:r>
              <a:rPr lang="ru-RU" sz="2400" dirty="0" err="1"/>
              <a:t>під</a:t>
            </a:r>
            <a:r>
              <a:rPr lang="ru-RU" sz="2400" dirty="0"/>
              <a:t> час </a:t>
            </a:r>
            <a:r>
              <a:rPr lang="ru-RU" sz="2400" dirty="0" err="1"/>
              <a:t>гри</a:t>
            </a:r>
            <a:r>
              <a:rPr lang="ru-RU" sz="2400" dirty="0"/>
              <a:t> не </a:t>
            </a:r>
            <a:r>
              <a:rPr lang="ru-RU" sz="2400" dirty="0" err="1" smtClean="0"/>
              <a:t>перегля-даються</a:t>
            </a:r>
            <a:r>
              <a:rPr lang="ru-RU" sz="2400" dirty="0"/>
              <a:t>. </a:t>
            </a:r>
            <a:r>
              <a:rPr lang="ru-RU" sz="2400" dirty="0" err="1"/>
              <a:t>Він</a:t>
            </a:r>
            <a:r>
              <a:rPr lang="ru-RU" sz="2400" dirty="0"/>
              <a:t> сам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змінити</a:t>
            </a:r>
            <a:r>
              <a:rPr lang="ru-RU" sz="2400" dirty="0"/>
              <a:t> </a:t>
            </a:r>
            <a:r>
              <a:rPr lang="ru-RU" sz="2400" dirty="0" err="1"/>
              <a:t>рішення</a:t>
            </a:r>
            <a:r>
              <a:rPr lang="ru-RU" sz="2400" dirty="0"/>
              <a:t>, </a:t>
            </a:r>
            <a:r>
              <a:rPr lang="ru-RU" sz="2400" dirty="0" err="1"/>
              <a:t>якщо</a:t>
            </a:r>
            <a:r>
              <a:rPr lang="ru-RU" sz="2400" dirty="0"/>
              <a:t> </a:t>
            </a:r>
            <a:r>
              <a:rPr lang="ru-RU" sz="2400" dirty="0" err="1"/>
              <a:t>ще</a:t>
            </a:r>
            <a:r>
              <a:rPr lang="ru-RU" sz="2400" dirty="0"/>
              <a:t> не </a:t>
            </a:r>
            <a:r>
              <a:rPr lang="ru-RU" sz="2400" dirty="0" err="1"/>
              <a:t>відновив</a:t>
            </a:r>
            <a:r>
              <a:rPr lang="ru-RU" sz="2400" dirty="0"/>
              <a:t> </a:t>
            </a:r>
            <a:r>
              <a:rPr lang="ru-RU" sz="2400" dirty="0" err="1"/>
              <a:t>гру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err="1" smtClean="0"/>
              <a:t>Футбольний</a:t>
            </a:r>
            <a:r>
              <a:rPr lang="ru-RU" sz="2400" dirty="0" smtClean="0"/>
              <a:t> </a:t>
            </a:r>
            <a:r>
              <a:rPr lang="ru-RU" sz="2400" dirty="0"/>
              <a:t>матч </a:t>
            </a:r>
            <a:r>
              <a:rPr lang="ru-RU" sz="2400" dirty="0" err="1"/>
              <a:t>складається</a:t>
            </a:r>
            <a:r>
              <a:rPr lang="ru-RU" sz="2400" dirty="0"/>
              <a:t>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/>
              <a:t>двох</a:t>
            </a:r>
            <a:r>
              <a:rPr lang="ru-RU" sz="2400" dirty="0"/>
              <a:t> </a:t>
            </a:r>
            <a:r>
              <a:rPr lang="ru-RU" sz="2400" dirty="0" err="1"/>
              <a:t>рівних</a:t>
            </a:r>
            <a:r>
              <a:rPr lang="ru-RU" sz="2400" dirty="0"/>
              <a:t> </a:t>
            </a:r>
            <a:r>
              <a:rPr lang="ru-RU" sz="2400" dirty="0" err="1"/>
              <a:t>таймів</a:t>
            </a:r>
            <a:r>
              <a:rPr lang="ru-RU" sz="2400" dirty="0"/>
              <a:t> по 45 </a:t>
            </a:r>
            <a:r>
              <a:rPr lang="ru-RU" sz="2400" dirty="0" err="1"/>
              <a:t>хвилин</a:t>
            </a:r>
            <a:r>
              <a:rPr lang="ru-RU" sz="2400" dirty="0"/>
              <a:t> </a:t>
            </a:r>
            <a:r>
              <a:rPr lang="ru-RU" sz="2400" dirty="0" err="1"/>
              <a:t>із</a:t>
            </a:r>
            <a:r>
              <a:rPr lang="ru-RU" sz="2400" dirty="0"/>
              <a:t> 15-хвилинною </a:t>
            </a:r>
            <a:r>
              <a:rPr lang="ru-RU" sz="2400" dirty="0" err="1"/>
              <a:t>перервою</a:t>
            </a:r>
            <a:r>
              <a:rPr lang="ru-RU" sz="2400" dirty="0"/>
              <a:t> </a:t>
            </a:r>
            <a:r>
              <a:rPr lang="ru-RU" sz="2400" dirty="0" err="1"/>
              <a:t>між</a:t>
            </a:r>
            <a:r>
              <a:rPr lang="ru-RU" sz="2400" dirty="0"/>
              <a:t> ними. </a:t>
            </a:r>
            <a:r>
              <a:rPr lang="ru-RU" sz="2400" dirty="0" err="1"/>
              <a:t>Після</a:t>
            </a:r>
            <a:r>
              <a:rPr lang="ru-RU" sz="2400" dirty="0"/>
              <a:t> перерви </a:t>
            </a:r>
            <a:r>
              <a:rPr lang="ru-RU" sz="2400" dirty="0" err="1"/>
              <a:t>команди</a:t>
            </a:r>
            <a:r>
              <a:rPr lang="ru-RU" sz="2400" dirty="0"/>
              <a:t> </a:t>
            </a:r>
            <a:r>
              <a:rPr lang="ru-RU" sz="2400" dirty="0" err="1"/>
              <a:t>міняються</a:t>
            </a:r>
            <a:r>
              <a:rPr lang="ru-RU" sz="2400" dirty="0"/>
              <a:t> воротами.</a:t>
            </a:r>
          </a:p>
        </p:txBody>
      </p:sp>
      <p:pic>
        <p:nvPicPr>
          <p:cNvPr id="7170" name="Picture 2" descr="https://upload.wikimedia.org/wikipedia/commons/thumb/1/12/Sch%C3%B6rgenhofer_zeigt_Gelb.JPG/220px-Sch%C3%B6rgenhofer_zeigt_Gel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484784"/>
            <a:ext cx="2095500" cy="4000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95936" y="1484784"/>
            <a:ext cx="48245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/>
              <a:t>За 9 </a:t>
            </a:r>
            <a:r>
              <a:rPr lang="ru-RU" sz="2000" dirty="0" err="1"/>
              <a:t>футбольними</a:t>
            </a:r>
            <a:r>
              <a:rPr lang="ru-RU" sz="2000" dirty="0"/>
              <a:t> правилами, </a:t>
            </a:r>
            <a:r>
              <a:rPr lang="ru-RU" sz="2000" dirty="0" err="1"/>
              <a:t>м'яч</a:t>
            </a:r>
            <a:r>
              <a:rPr lang="ru-RU" sz="2000" dirty="0"/>
              <a:t> </a:t>
            </a:r>
            <a:r>
              <a:rPr lang="ru-RU" sz="2000" dirty="0" err="1"/>
              <a:t>вважається</a:t>
            </a:r>
            <a:r>
              <a:rPr lang="ru-RU" sz="2000" dirty="0"/>
              <a:t> таким, </a:t>
            </a:r>
            <a:r>
              <a:rPr lang="ru-RU" sz="2000" dirty="0" err="1"/>
              <a:t>що</a:t>
            </a:r>
            <a:r>
              <a:rPr lang="ru-RU" sz="2000" dirty="0"/>
              <a:t> «</a:t>
            </a:r>
            <a:r>
              <a:rPr lang="ru-RU" sz="2000" dirty="0" err="1"/>
              <a:t>вийшов</a:t>
            </a:r>
            <a:r>
              <a:rPr lang="ru-RU" sz="2000" dirty="0"/>
              <a:t> </a:t>
            </a:r>
            <a:r>
              <a:rPr lang="ru-RU" sz="2000" dirty="0" err="1"/>
              <a:t>з</a:t>
            </a:r>
            <a:r>
              <a:rPr lang="ru-RU" sz="2000" dirty="0"/>
              <a:t> </a:t>
            </a:r>
            <a:r>
              <a:rPr lang="ru-RU" sz="2000" dirty="0" err="1"/>
              <a:t>гри</a:t>
            </a:r>
            <a:r>
              <a:rPr lang="ru-RU" sz="2000" dirty="0"/>
              <a:t>»,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цілком</a:t>
            </a:r>
            <a:r>
              <a:rPr lang="ru-RU" sz="2000" dirty="0"/>
              <a:t> </a:t>
            </a:r>
            <a:r>
              <a:rPr lang="ru-RU" sz="2000" dirty="0" err="1"/>
              <a:t>виходить</a:t>
            </a:r>
            <a:r>
              <a:rPr lang="ru-RU" sz="2000" dirty="0"/>
              <a:t> за </a:t>
            </a:r>
            <a:r>
              <a:rPr lang="ru-RU" sz="2000" dirty="0" err="1"/>
              <a:t>межі</a:t>
            </a:r>
            <a:r>
              <a:rPr lang="ru-RU" sz="2000" dirty="0"/>
              <a:t> поля,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гра</a:t>
            </a:r>
            <a:r>
              <a:rPr lang="ru-RU" sz="2000" dirty="0"/>
              <a:t> </a:t>
            </a:r>
            <a:r>
              <a:rPr lang="ru-RU" sz="2000" dirty="0" err="1"/>
              <a:t>зупинена</a:t>
            </a:r>
            <a:r>
              <a:rPr lang="ru-RU" sz="2000" dirty="0"/>
              <a:t> </a:t>
            </a:r>
            <a:r>
              <a:rPr lang="ru-RU" sz="2000" dirty="0" err="1"/>
              <a:t>суддею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dirty="0"/>
              <a:t>Голом </a:t>
            </a:r>
            <a:r>
              <a:rPr lang="ru-RU" sz="2000" dirty="0" err="1"/>
              <a:t>називається</a:t>
            </a:r>
            <a:r>
              <a:rPr lang="ru-RU" sz="2000" dirty="0"/>
              <a:t> </a:t>
            </a:r>
            <a:r>
              <a:rPr lang="ru-RU" sz="2000" dirty="0" err="1"/>
              <a:t>ситуація</a:t>
            </a:r>
            <a:r>
              <a:rPr lang="ru-RU" sz="2000" dirty="0"/>
              <a:t>, коли </a:t>
            </a:r>
            <a:r>
              <a:rPr lang="ru-RU" sz="2000" dirty="0" err="1"/>
              <a:t>м'яч</a:t>
            </a:r>
            <a:r>
              <a:rPr lang="ru-RU" sz="2000" dirty="0"/>
              <a:t> </a:t>
            </a:r>
            <a:r>
              <a:rPr lang="ru-RU" sz="2000" dirty="0" err="1"/>
              <a:t>цілком</a:t>
            </a:r>
            <a:r>
              <a:rPr lang="ru-RU" sz="2000" dirty="0"/>
              <a:t> </a:t>
            </a:r>
            <a:r>
              <a:rPr lang="ru-RU" sz="2000" dirty="0" err="1"/>
              <a:t>перетнув</a:t>
            </a:r>
            <a:r>
              <a:rPr lang="ru-RU" sz="2000" dirty="0"/>
              <a:t> </a:t>
            </a:r>
            <a:r>
              <a:rPr lang="ru-RU" sz="2000" dirty="0" err="1"/>
              <a:t>лінію</a:t>
            </a:r>
            <a:r>
              <a:rPr lang="ru-RU" sz="2000" dirty="0"/>
              <a:t> </a:t>
            </a:r>
            <a:r>
              <a:rPr lang="ru-RU" sz="2000" dirty="0" err="1"/>
              <a:t>воріт</a:t>
            </a:r>
            <a:r>
              <a:rPr lang="ru-RU" sz="2000" dirty="0"/>
              <a:t>, </a:t>
            </a:r>
            <a:r>
              <a:rPr lang="ru-RU" sz="2000" dirty="0" err="1" smtClean="0"/>
              <a:t>розташо-вану</a:t>
            </a:r>
            <a:r>
              <a:rPr lang="ru-RU" sz="2000" dirty="0" smtClean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dirty="0" err="1"/>
              <a:t>стійками</a:t>
            </a:r>
            <a:r>
              <a:rPr lang="ru-RU" sz="2000" dirty="0"/>
              <a:t> </a:t>
            </a:r>
            <a:r>
              <a:rPr lang="ru-RU" sz="2000" dirty="0" err="1"/>
              <a:t>і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перекладиною, </a:t>
            </a:r>
            <a:r>
              <a:rPr lang="ru-RU" sz="2000" dirty="0" err="1"/>
              <a:t>й</a:t>
            </a:r>
            <a:r>
              <a:rPr lang="ru-RU" sz="2000" dirty="0"/>
              <a:t> при </a:t>
            </a:r>
            <a:r>
              <a:rPr lang="ru-RU" sz="2000" dirty="0" err="1"/>
              <a:t>цьому</a:t>
            </a:r>
            <a:r>
              <a:rPr lang="ru-RU" sz="2000" dirty="0"/>
              <a:t> команда, </a:t>
            </a:r>
            <a:r>
              <a:rPr lang="ru-RU" sz="2000" dirty="0" err="1"/>
              <a:t>що</a:t>
            </a:r>
            <a:r>
              <a:rPr lang="ru-RU" sz="2000" dirty="0"/>
              <a:t> забила гол, не порушила правил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dirty="0" err="1"/>
              <a:t>Порушення</a:t>
            </a:r>
            <a:r>
              <a:rPr lang="ru-RU" sz="2000" dirty="0"/>
              <a:t> </a:t>
            </a:r>
            <a:r>
              <a:rPr lang="ru-RU" sz="2000" dirty="0" err="1"/>
              <a:t>караються</a:t>
            </a:r>
            <a:r>
              <a:rPr lang="ru-RU" sz="2000" dirty="0"/>
              <a:t> </a:t>
            </a:r>
            <a:r>
              <a:rPr lang="ru-RU" sz="2000" dirty="0" err="1" smtClean="0"/>
              <a:t>штрафним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/>
              <a:t>вільним</a:t>
            </a:r>
            <a:r>
              <a:rPr lang="ru-RU" sz="2000" dirty="0"/>
              <a:t> ударом, </a:t>
            </a:r>
            <a:r>
              <a:rPr lang="ru-RU" sz="2000" dirty="0" err="1" smtClean="0"/>
              <a:t>попереджен-ням</a:t>
            </a:r>
            <a:r>
              <a:rPr lang="ru-RU" sz="2000" dirty="0"/>
              <a:t> </a:t>
            </a:r>
            <a:r>
              <a:rPr lang="ru-RU" sz="2000" dirty="0" err="1"/>
              <a:t>або</a:t>
            </a:r>
            <a:r>
              <a:rPr lang="ru-RU" sz="2000" dirty="0"/>
              <a:t> </a:t>
            </a:r>
            <a:r>
              <a:rPr lang="ru-RU" sz="2000" dirty="0" err="1" smtClean="0"/>
              <a:t>видаленням</a:t>
            </a:r>
            <a:r>
              <a:rPr lang="ru-RU" sz="2000" dirty="0" smtClean="0"/>
              <a:t> </a:t>
            </a:r>
            <a:r>
              <a:rPr lang="ru-RU" sz="2000" dirty="0" err="1" smtClean="0"/>
              <a:t>гравця</a:t>
            </a:r>
            <a:r>
              <a:rPr lang="ru-RU" sz="2000" dirty="0"/>
              <a:t>.</a:t>
            </a:r>
          </a:p>
        </p:txBody>
      </p:sp>
      <p:sp>
        <p:nvSpPr>
          <p:cNvPr id="6146" name="AutoShape 2" descr="https://avatars.mds.yandex.net/get-pdb/790806/881448a2-c197-4069-8813-c9760175559b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AutoShape 4" descr="https://avatars.mds.yandex.net/get-pdb/790806/881448a2-c197-4069-8813-c9760175559b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0" name="Picture 6" descr="http://www.barca.ru/gallery/albums/userpics/10001/normal_FC%2BBarcelona%2Bv%2BReal%2BCD%2BEspanyol%2BLa%2BLiga%2BNMyAgcBwqr8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3810000" cy="2533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52" name="Picture 8" descr="https://i.eurosport.com/2020/05/26/2824247-58249968-2560-14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3584398" cy="2016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12776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err="1"/>
              <a:t>Пенальті</a:t>
            </a:r>
            <a:r>
              <a:rPr lang="ru-RU" sz="2400" dirty="0"/>
              <a:t> — вид штрафного удару у </a:t>
            </a:r>
            <a:r>
              <a:rPr lang="ru-RU" sz="2400" dirty="0" err="1"/>
              <a:t>футболі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пробивається</a:t>
            </a:r>
            <a:r>
              <a:rPr lang="ru-RU" sz="2400" dirty="0"/>
              <a:t>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/>
              <a:t>відстані</a:t>
            </a:r>
            <a:r>
              <a:rPr lang="ru-RU" sz="2400" dirty="0"/>
              <a:t> 12 </a:t>
            </a:r>
            <a:r>
              <a:rPr lang="ru-RU" sz="2400" dirty="0" err="1"/>
              <a:t>ярдів</a:t>
            </a:r>
            <a:r>
              <a:rPr lang="ru-RU" sz="2400" dirty="0"/>
              <a:t> (</a:t>
            </a:r>
            <a:r>
              <a:rPr lang="ru-RU" sz="2400" dirty="0" err="1"/>
              <a:t>приблизно</a:t>
            </a:r>
            <a:r>
              <a:rPr lang="ru-RU" sz="2400" dirty="0"/>
              <a:t> 11 </a:t>
            </a:r>
            <a:r>
              <a:rPr lang="ru-RU" sz="2400" dirty="0" err="1" smtClean="0"/>
              <a:t>метрів</a:t>
            </a:r>
            <a:r>
              <a:rPr lang="ru-RU" sz="2400" dirty="0" smtClean="0"/>
              <a:t>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/>
              <a:t>воріт</a:t>
            </a:r>
            <a:r>
              <a:rPr lang="ru-RU" sz="2400" dirty="0"/>
              <a:t>). </a:t>
            </a:r>
            <a:r>
              <a:rPr lang="ru-RU" sz="2400" dirty="0" err="1"/>
              <a:t>Тільки</a:t>
            </a:r>
            <a:r>
              <a:rPr lang="ru-RU" sz="2400" dirty="0"/>
              <a:t> </a:t>
            </a:r>
            <a:r>
              <a:rPr lang="ru-RU" sz="2400" dirty="0" err="1" smtClean="0"/>
              <a:t>воротар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команди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захищається</a:t>
            </a:r>
            <a:r>
              <a:rPr lang="ru-RU" sz="2400" dirty="0"/>
              <a:t>,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знаходитись</a:t>
            </a:r>
            <a:r>
              <a:rPr lang="ru-RU" sz="2400" dirty="0"/>
              <a:t> </a:t>
            </a:r>
            <a:r>
              <a:rPr lang="ru-RU" sz="2400" dirty="0" err="1"/>
              <a:t>між</a:t>
            </a:r>
            <a:r>
              <a:rPr lang="ru-RU" sz="2400" dirty="0"/>
              <a:t> </a:t>
            </a:r>
            <a:r>
              <a:rPr lang="ru-RU" sz="2400" dirty="0" err="1"/>
              <a:t>м'ячем</a:t>
            </a:r>
            <a:r>
              <a:rPr lang="ru-RU" sz="2400" dirty="0"/>
              <a:t> </a:t>
            </a:r>
            <a:r>
              <a:rPr lang="ru-RU" sz="2400" dirty="0" err="1"/>
              <a:t>і</a:t>
            </a:r>
            <a:r>
              <a:rPr lang="ru-RU" sz="2400" dirty="0"/>
              <a:t> воротами </a:t>
            </a:r>
            <a:r>
              <a:rPr lang="ru-RU" sz="2400" dirty="0" err="1"/>
              <a:t>під</a:t>
            </a:r>
            <a:r>
              <a:rPr lang="ru-RU" sz="2400" dirty="0"/>
              <a:t> час </a:t>
            </a:r>
            <a:r>
              <a:rPr lang="ru-RU" sz="2400" dirty="0" err="1"/>
              <a:t>пробиття</a:t>
            </a:r>
            <a:r>
              <a:rPr lang="ru-RU" sz="2400" dirty="0"/>
              <a:t> </a:t>
            </a:r>
            <a:r>
              <a:rPr lang="ru-RU" sz="2400" dirty="0" err="1"/>
              <a:t>цього</a:t>
            </a:r>
            <a:r>
              <a:rPr lang="ru-RU" sz="2400" dirty="0"/>
              <a:t> удару. </a:t>
            </a:r>
            <a:r>
              <a:rPr lang="ru-RU" sz="2400" dirty="0" err="1"/>
              <a:t>Пенальті</a:t>
            </a:r>
            <a:r>
              <a:rPr lang="ru-RU" sz="2400" dirty="0"/>
              <a:t> </a:t>
            </a:r>
            <a:r>
              <a:rPr lang="ru-RU" sz="2400" dirty="0" err="1"/>
              <a:t>пробивається</a:t>
            </a:r>
            <a:r>
              <a:rPr lang="ru-RU" sz="2400" dirty="0"/>
              <a:t> </a:t>
            </a:r>
            <a:r>
              <a:rPr lang="ru-RU" sz="2400" dirty="0" err="1"/>
              <a:t>під</a:t>
            </a:r>
            <a:r>
              <a:rPr lang="ru-RU" sz="2400" dirty="0"/>
              <a:t> час </a:t>
            </a:r>
            <a:r>
              <a:rPr lang="ru-RU" sz="2400" dirty="0" err="1"/>
              <a:t>звичайної</a:t>
            </a:r>
            <a:r>
              <a:rPr lang="ru-RU" sz="2400" dirty="0"/>
              <a:t> </a:t>
            </a:r>
            <a:r>
              <a:rPr lang="ru-RU" sz="2400" dirty="0" err="1"/>
              <a:t>гри</a:t>
            </a:r>
            <a:r>
              <a:rPr lang="ru-RU" sz="2400" dirty="0"/>
              <a:t>. </a:t>
            </a:r>
          </a:p>
        </p:txBody>
      </p:sp>
      <p:sp>
        <p:nvSpPr>
          <p:cNvPr id="5122" name="AutoShape 2" descr="https://avatars.mds.yandex.net/get-pdb/368827/cc875a00-1ced-416d-975f-ac2e4280484f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https://avatars.mds.yandex.net/get-pdb/368827/cc875a00-1ced-416d-975f-ac2e4280484f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6" name="Picture 6" descr="https://1winxc.ru/wp-content/uploads/2019/11/zutfd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5122298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err="1"/>
              <a:t>Вкидання</a:t>
            </a:r>
            <a:r>
              <a:rPr lang="ru-RU" sz="2400" dirty="0"/>
              <a:t> </a:t>
            </a:r>
            <a:r>
              <a:rPr lang="ru-RU" sz="2400" dirty="0" err="1"/>
              <a:t>м'яча</a:t>
            </a:r>
            <a:r>
              <a:rPr lang="ru-RU" sz="2400" dirty="0"/>
              <a:t> </a:t>
            </a:r>
            <a:r>
              <a:rPr lang="ru-RU" sz="2400" dirty="0" err="1"/>
              <a:t>є</a:t>
            </a:r>
            <a:r>
              <a:rPr lang="ru-RU" sz="2400" dirty="0"/>
              <a:t> одним </a:t>
            </a:r>
            <a:r>
              <a:rPr lang="ru-RU" sz="2400" dirty="0" err="1"/>
              <a:t>із</a:t>
            </a:r>
            <a:r>
              <a:rPr lang="ru-RU" sz="2400" dirty="0"/>
              <a:t> </a:t>
            </a:r>
            <a:r>
              <a:rPr lang="ru-RU" sz="2400" dirty="0" err="1"/>
              <a:t>способів</a:t>
            </a:r>
            <a:r>
              <a:rPr lang="ru-RU" sz="2400" dirty="0"/>
              <a:t> </a:t>
            </a:r>
            <a:r>
              <a:rPr lang="ru-RU" sz="2400" dirty="0" err="1"/>
              <a:t>відновлення</a:t>
            </a:r>
            <a:r>
              <a:rPr lang="ru-RU" sz="2400" dirty="0"/>
              <a:t> </a:t>
            </a:r>
            <a:r>
              <a:rPr lang="ru-RU" sz="2400" dirty="0" err="1"/>
              <a:t>гри</a:t>
            </a:r>
            <a:r>
              <a:rPr lang="ru-RU" sz="2400" dirty="0"/>
              <a:t>. Гол, </a:t>
            </a:r>
            <a:r>
              <a:rPr lang="ru-RU" sz="2400" dirty="0" err="1"/>
              <a:t>забитий</a:t>
            </a:r>
            <a:r>
              <a:rPr lang="ru-RU" sz="2400" dirty="0"/>
              <a:t> </a:t>
            </a:r>
            <a:r>
              <a:rPr lang="ru-RU" sz="2400" dirty="0" err="1"/>
              <a:t>безпосередньо</a:t>
            </a:r>
            <a:r>
              <a:rPr lang="ru-RU" sz="2400" dirty="0"/>
              <a:t> </a:t>
            </a:r>
            <a:r>
              <a:rPr lang="ru-RU" sz="2400" dirty="0" err="1"/>
              <a:t>після</a:t>
            </a:r>
            <a:r>
              <a:rPr lang="ru-RU" sz="2400" dirty="0"/>
              <a:t> </a:t>
            </a:r>
            <a:r>
              <a:rPr lang="ru-RU" sz="2400" dirty="0" err="1"/>
              <a:t>вкидання</a:t>
            </a:r>
            <a:r>
              <a:rPr lang="ru-RU" sz="2400" dirty="0"/>
              <a:t>, не </a:t>
            </a:r>
            <a:r>
              <a:rPr lang="ru-RU" sz="2400" dirty="0" err="1"/>
              <a:t>зараховується</a:t>
            </a:r>
            <a:r>
              <a:rPr lang="ru-RU" sz="2400" dirty="0"/>
              <a:t>. </a:t>
            </a:r>
            <a:r>
              <a:rPr lang="ru-RU" sz="2400" dirty="0" err="1"/>
              <a:t>Вкидання</a:t>
            </a:r>
            <a:r>
              <a:rPr lang="ru-RU" sz="2400" dirty="0"/>
              <a:t> </a:t>
            </a:r>
            <a:r>
              <a:rPr lang="ru-RU" sz="2400" dirty="0" err="1"/>
              <a:t>призначається</a:t>
            </a:r>
            <a:r>
              <a:rPr lang="ru-RU" sz="2400" dirty="0"/>
              <a:t> у </a:t>
            </a:r>
            <a:r>
              <a:rPr lang="ru-RU" sz="2400" dirty="0" err="1"/>
              <a:t>випадку</a:t>
            </a:r>
            <a:r>
              <a:rPr lang="ru-RU" sz="2400" dirty="0"/>
              <a:t>, коли </a:t>
            </a:r>
            <a:r>
              <a:rPr lang="ru-RU" sz="2400" dirty="0" err="1"/>
              <a:t>м'яч</a:t>
            </a:r>
            <a:r>
              <a:rPr lang="ru-RU" sz="2400" dirty="0"/>
              <a:t> </a:t>
            </a:r>
            <a:r>
              <a:rPr lang="ru-RU" sz="2400" dirty="0" err="1"/>
              <a:t>повністю</a:t>
            </a:r>
            <a:r>
              <a:rPr lang="ru-RU" sz="2400" dirty="0"/>
              <a:t> </a:t>
            </a:r>
            <a:r>
              <a:rPr lang="ru-RU" sz="2400" dirty="0" err="1"/>
              <a:t>перетне</a:t>
            </a:r>
            <a:r>
              <a:rPr lang="ru-RU" sz="2400" dirty="0"/>
              <a:t> </a:t>
            </a:r>
            <a:r>
              <a:rPr lang="ru-RU" sz="2400" dirty="0" err="1"/>
              <a:t>бокову</a:t>
            </a:r>
            <a:r>
              <a:rPr lang="ru-RU" sz="2400" dirty="0"/>
              <a:t> </a:t>
            </a:r>
            <a:r>
              <a:rPr lang="ru-RU" sz="2400" dirty="0" err="1"/>
              <a:t>лінію</a:t>
            </a:r>
            <a:r>
              <a:rPr lang="ru-RU" sz="2400" dirty="0"/>
              <a:t> поля,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/>
              <a:t>місця</a:t>
            </a:r>
            <a:r>
              <a:rPr lang="ru-RU" sz="2400" dirty="0"/>
              <a:t>, де </a:t>
            </a:r>
            <a:r>
              <a:rPr lang="ru-RU" sz="2400" dirty="0" err="1"/>
              <a:t>м'яч</a:t>
            </a:r>
            <a:r>
              <a:rPr lang="ru-RU" sz="2400" dirty="0"/>
              <a:t> </a:t>
            </a:r>
            <a:r>
              <a:rPr lang="ru-RU" sz="2400" dirty="0" err="1"/>
              <a:t>перетнув</a:t>
            </a:r>
            <a:r>
              <a:rPr lang="ru-RU" sz="2400" dirty="0"/>
              <a:t> </a:t>
            </a:r>
            <a:r>
              <a:rPr lang="ru-RU" sz="2400" dirty="0" err="1"/>
              <a:t>лінію</a:t>
            </a:r>
            <a:r>
              <a:rPr lang="ru-RU" sz="2400" dirty="0"/>
              <a:t> на </a:t>
            </a:r>
            <a:r>
              <a:rPr lang="ru-RU" sz="2400" dirty="0" err="1"/>
              <a:t>користь</a:t>
            </a:r>
            <a:r>
              <a:rPr lang="ru-RU" sz="2400" dirty="0"/>
              <a:t> </a:t>
            </a:r>
            <a:r>
              <a:rPr lang="ru-RU" sz="2400" dirty="0" err="1"/>
              <a:t>команди-суперниці</a:t>
            </a:r>
            <a:r>
              <a:rPr lang="ru-RU" sz="2400" dirty="0"/>
              <a:t> </a:t>
            </a:r>
            <a:r>
              <a:rPr lang="ru-RU" sz="2400" dirty="0" err="1"/>
              <a:t>гравця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останнім</a:t>
            </a:r>
            <a:r>
              <a:rPr lang="ru-RU" sz="2400" dirty="0"/>
              <a:t> </a:t>
            </a:r>
            <a:r>
              <a:rPr lang="ru-RU" sz="2400" dirty="0" err="1"/>
              <a:t>торкнувся</a:t>
            </a:r>
            <a:r>
              <a:rPr lang="ru-RU" sz="2400" dirty="0"/>
              <a:t> </a:t>
            </a:r>
            <a:r>
              <a:rPr lang="ru-RU" sz="2400" dirty="0" err="1"/>
              <a:t>м'яча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Удар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воріт</a:t>
            </a:r>
            <a:r>
              <a:rPr lang="ru-RU" sz="2400" dirty="0"/>
              <a:t> </a:t>
            </a:r>
            <a:r>
              <a:rPr lang="ru-RU" sz="2400" dirty="0" err="1"/>
              <a:t>призначається</a:t>
            </a:r>
            <a:r>
              <a:rPr lang="ru-RU" sz="2400" dirty="0"/>
              <a:t>, коли </a:t>
            </a:r>
            <a:r>
              <a:rPr lang="ru-RU" sz="2400" dirty="0" err="1"/>
              <a:t>м'яч</a:t>
            </a:r>
            <a:r>
              <a:rPr lang="ru-RU" sz="2400" dirty="0"/>
              <a:t>, </a:t>
            </a:r>
            <a:r>
              <a:rPr lang="ru-RU" sz="2400" dirty="0" err="1"/>
              <a:t>останнього</a:t>
            </a:r>
            <a:r>
              <a:rPr lang="ru-RU" sz="2400" dirty="0"/>
              <a:t> разу торкнувшись </a:t>
            </a:r>
            <a:r>
              <a:rPr lang="ru-RU" sz="2400" dirty="0" err="1"/>
              <a:t>гравця</a:t>
            </a:r>
            <a:r>
              <a:rPr lang="ru-RU" sz="2400" dirty="0"/>
              <a:t> </a:t>
            </a:r>
            <a:r>
              <a:rPr lang="ru-RU" sz="2400" dirty="0" err="1"/>
              <a:t>нападаючої</a:t>
            </a:r>
            <a:r>
              <a:rPr lang="ru-RU" sz="2400" dirty="0"/>
              <a:t> </a:t>
            </a:r>
            <a:r>
              <a:rPr lang="ru-RU" sz="2400" dirty="0" err="1"/>
              <a:t>команди</a:t>
            </a:r>
            <a:r>
              <a:rPr lang="ru-RU" sz="2400" dirty="0"/>
              <a:t>, </a:t>
            </a:r>
            <a:r>
              <a:rPr lang="ru-RU" sz="2400" dirty="0" err="1"/>
              <a:t>повністю</a:t>
            </a:r>
            <a:r>
              <a:rPr lang="ru-RU" sz="2400" dirty="0"/>
              <a:t> </a:t>
            </a:r>
            <a:r>
              <a:rPr lang="ru-RU" sz="2400" dirty="0" err="1"/>
              <a:t>перетнув</a:t>
            </a:r>
            <a:r>
              <a:rPr lang="ru-RU" sz="2400" dirty="0"/>
              <a:t> </a:t>
            </a:r>
            <a:r>
              <a:rPr lang="ru-RU" sz="2400" dirty="0" err="1"/>
              <a:t>лінію</a:t>
            </a:r>
            <a:r>
              <a:rPr lang="ru-RU" sz="2400" dirty="0"/>
              <a:t> </a:t>
            </a:r>
            <a:r>
              <a:rPr lang="ru-RU" sz="2400" dirty="0" err="1"/>
              <a:t>воріт</a:t>
            </a:r>
            <a:r>
              <a:rPr lang="ru-RU" sz="2400" dirty="0"/>
              <a:t>, </a:t>
            </a:r>
            <a:r>
              <a:rPr lang="ru-RU" sz="2400" dirty="0" err="1"/>
              <a:t>і</a:t>
            </a:r>
            <a:r>
              <a:rPr lang="ru-RU" sz="2400" dirty="0"/>
              <a:t> гол не </a:t>
            </a:r>
            <a:r>
              <a:rPr lang="ru-RU" sz="2400" dirty="0" err="1"/>
              <a:t>був</a:t>
            </a:r>
            <a:r>
              <a:rPr lang="ru-RU" sz="2400" dirty="0"/>
              <a:t> </a:t>
            </a:r>
            <a:r>
              <a:rPr lang="ru-RU" sz="2400" dirty="0" err="1"/>
              <a:t>забитий</a:t>
            </a:r>
            <a:r>
              <a:rPr lang="ru-RU" sz="2400" dirty="0"/>
              <a:t>. </a:t>
            </a:r>
            <a:r>
              <a:rPr lang="ru-RU" sz="2400" dirty="0" err="1"/>
              <a:t>Якщо</a:t>
            </a:r>
            <a:r>
              <a:rPr lang="ru-RU" sz="2400" dirty="0"/>
              <a:t> ж </a:t>
            </a:r>
            <a:r>
              <a:rPr lang="ru-RU" sz="2400" dirty="0" err="1"/>
              <a:t>м'яч</a:t>
            </a:r>
            <a:r>
              <a:rPr lang="ru-RU" sz="2400" dirty="0"/>
              <a:t> </a:t>
            </a:r>
            <a:r>
              <a:rPr lang="ru-RU" sz="2400" dirty="0" err="1"/>
              <a:t>пішов</a:t>
            </a:r>
            <a:r>
              <a:rPr lang="ru-RU" sz="2400" dirty="0"/>
              <a:t> за </a:t>
            </a:r>
            <a:r>
              <a:rPr lang="ru-RU" sz="2400" dirty="0" err="1"/>
              <a:t>лінію</a:t>
            </a:r>
            <a:r>
              <a:rPr lang="ru-RU" sz="2400" dirty="0"/>
              <a:t> </a:t>
            </a:r>
            <a:r>
              <a:rPr lang="ru-RU" sz="2400" dirty="0" err="1"/>
              <a:t>воріт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гравця</a:t>
            </a:r>
            <a:r>
              <a:rPr lang="ru-RU" sz="2400" dirty="0"/>
              <a:t> </a:t>
            </a:r>
            <a:r>
              <a:rPr lang="ru-RU" sz="2400" dirty="0" err="1"/>
              <a:t>команди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оборонялася</a:t>
            </a:r>
            <a:r>
              <a:rPr lang="ru-RU" sz="2400" dirty="0"/>
              <a:t>, </a:t>
            </a:r>
            <a:r>
              <a:rPr lang="ru-RU" sz="2400" dirty="0" err="1"/>
              <a:t>призначається</a:t>
            </a:r>
            <a:r>
              <a:rPr lang="ru-RU" sz="2400" dirty="0"/>
              <a:t> </a:t>
            </a:r>
            <a:r>
              <a:rPr lang="ru-RU" sz="2400" dirty="0" err="1"/>
              <a:t>кутовий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121</TotalTime>
  <Words>348</Words>
  <Application>Microsoft Office PowerPoint</Application>
  <PresentationFormat>Экран (4:3)</PresentationFormat>
  <Paragraphs>40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Бумажная</vt:lpstr>
      <vt:lpstr>Презентація  на тему: “Football 2k22”</vt:lpstr>
      <vt:lpstr>Футбол</vt:lpstr>
      <vt:lpstr>Декілька слів…</vt:lpstr>
      <vt:lpstr>Чому футбол???</vt:lpstr>
      <vt:lpstr>Правила гри</vt:lpstr>
      <vt:lpstr>Правила гри</vt:lpstr>
      <vt:lpstr>Правила гри</vt:lpstr>
      <vt:lpstr>Правила гри</vt:lpstr>
      <vt:lpstr>Правила гри</vt:lpstr>
      <vt:lpstr>Правила гри</vt:lpstr>
      <vt:lpstr>Тактика</vt:lpstr>
      <vt:lpstr>Слайд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 на тему: “Футбол”</dc:title>
  <dc:creator>maksbarandiy</dc:creator>
  <cp:lastModifiedBy>Lenobo</cp:lastModifiedBy>
  <cp:revision>15</cp:revision>
  <dcterms:created xsi:type="dcterms:W3CDTF">2020-05-27T17:48:29Z</dcterms:created>
  <dcterms:modified xsi:type="dcterms:W3CDTF">2022-03-23T14:01:26Z</dcterms:modified>
</cp:coreProperties>
</file>