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C86C-C030-44D6-A0E7-3D63E77B0D45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46C9-8A08-4A7F-9D60-4322B26600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529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C86C-C030-44D6-A0E7-3D63E77B0D45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46C9-8A08-4A7F-9D60-4322B26600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50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C86C-C030-44D6-A0E7-3D63E77B0D45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46C9-8A08-4A7F-9D60-4322B26600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7603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C86C-C030-44D6-A0E7-3D63E77B0D45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46C9-8A08-4A7F-9D60-4322B26600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020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C86C-C030-44D6-A0E7-3D63E77B0D45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46C9-8A08-4A7F-9D60-4322B26600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132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C86C-C030-44D6-A0E7-3D63E77B0D45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46C9-8A08-4A7F-9D60-4322B26600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408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C86C-C030-44D6-A0E7-3D63E77B0D45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46C9-8A08-4A7F-9D60-4322B26600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60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C86C-C030-44D6-A0E7-3D63E77B0D45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46C9-8A08-4A7F-9D60-4322B26600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764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C86C-C030-44D6-A0E7-3D63E77B0D45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46C9-8A08-4A7F-9D60-4322B26600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173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C86C-C030-44D6-A0E7-3D63E77B0D45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46C9-8A08-4A7F-9D60-4322B26600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907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C86C-C030-44D6-A0E7-3D63E77B0D45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46C9-8A08-4A7F-9D60-4322B26600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812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CC86C-C030-44D6-A0E7-3D63E77B0D45}" type="datetimeFigureOut">
              <a:rPr lang="ru-RU" smtClean="0"/>
              <a:t>01.03.2021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746C9-8A08-4A7F-9D60-4322B26600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938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DOOM 2D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Еремичев Олег Денисович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4396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smtClean="0"/>
              <a:t>Проект создан для проведения досуга.</a:t>
            </a:r>
          </a:p>
        </p:txBody>
      </p:sp>
    </p:spTree>
    <p:extLst>
      <p:ext uri="{BB962C8B-B14F-4D97-AF65-F5344CB8AC3E}">
        <p14:creationId xmlns:p14="http://schemas.microsoft.com/office/powerpoint/2010/main" val="834880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библиотеки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Pygame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Os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Sys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2569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HiddenSprite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GameObject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Door</a:t>
            </a:r>
          </a:p>
          <a:p>
            <a:pPr marL="0" indent="0">
              <a:buNone/>
            </a:pPr>
            <a:r>
              <a:rPr lang="en-US" dirty="0" smtClean="0"/>
              <a:t>Hand</a:t>
            </a:r>
          </a:p>
          <a:p>
            <a:pPr marL="0" indent="0">
              <a:buNone/>
            </a:pPr>
            <a:r>
              <a:rPr lang="en-US" dirty="0" smtClean="0"/>
              <a:t>Player</a:t>
            </a:r>
          </a:p>
          <a:p>
            <a:pPr marL="0" indent="0">
              <a:buNone/>
            </a:pPr>
            <a:r>
              <a:rPr lang="en-US" dirty="0" smtClean="0"/>
              <a:t>Bullet</a:t>
            </a:r>
          </a:p>
          <a:p>
            <a:pPr marL="0" indent="0">
              <a:buNone/>
            </a:pPr>
            <a:r>
              <a:rPr lang="en-US" dirty="0" smtClean="0"/>
              <a:t>Camera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6883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Планы на будущее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Добавить больше функционала в игру.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29920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34</Words>
  <Application>Microsoft Office PowerPoint</Application>
  <PresentationFormat>Широкоэкранный</PresentationFormat>
  <Paragraphs>18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DOOM 2D</vt:lpstr>
      <vt:lpstr>Введение</vt:lpstr>
      <vt:lpstr>Используемые библиотеки</vt:lpstr>
      <vt:lpstr>Классы</vt:lpstr>
      <vt:lpstr>Планы на будущее</vt:lpstr>
    </vt:vector>
  </TitlesOfParts>
  <Company>Leader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DOOM 2D</dc:title>
  <dc:creator>Общий пользователь</dc:creator>
  <cp:lastModifiedBy>Общий пользователь</cp:lastModifiedBy>
  <cp:revision>4</cp:revision>
  <dcterms:created xsi:type="dcterms:W3CDTF">2021-03-01T15:36:51Z</dcterms:created>
  <dcterms:modified xsi:type="dcterms:W3CDTF">2021-03-01T17:10:12Z</dcterms:modified>
</cp:coreProperties>
</file>