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56c419b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56c419b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56c419b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56c419b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56c419b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56c419b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56c419b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56c419b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56c419b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56c419b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56c419b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56c419b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56c419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56c419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56c419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56c419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56c419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56c419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56c419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56c419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156c419b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156c419b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56c419b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56c419b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4566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EPAM DevOps Summer Program 2021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61150" y="4069455"/>
            <a:ext cx="8222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Oleg Shmyrin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 Project: https://github.com/OlegShmyrin/spring-petclinic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70225" y="784475"/>
            <a:ext cx="8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 stage runs on AWS Jenkins node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as “ansible”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075"/>
            <a:ext cx="7019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62825" y="791875"/>
            <a:ext cx="8718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init"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apply -auto-approve"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commands runs Terraform. Terraform read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main.tf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 and initiate and runs required server with ssh key generation.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475"/>
            <a:ext cx="3761304" cy="29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7000" y="732675"/>
            <a:ext cx="8940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output"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 generate desired outputs variables, based on outputs.tf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575"/>
            <a:ext cx="55435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98250" y="3892775"/>
            <a:ext cx="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85025" y="3863175"/>
            <a:ext cx="8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And makes inventory file for Ansible, based on inventory.tmpl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4292975"/>
            <a:ext cx="8839202" cy="44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85025" y="754875"/>
            <a:ext cx="7600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"sudo mvn package -Dmaven.test.skip"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In this step we build jar artifact on AWS jenkins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409150"/>
            <a:ext cx="8839201" cy="279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 stage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84825" y="925075"/>
            <a:ext cx="8570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 stage runs with command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"ansible-playbook playbook.yml -i inventory"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on AWS Jenkins node and configure AppServer with Ansible from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playbook.yml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216300"/>
            <a:ext cx="40957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50" y="1995725"/>
            <a:ext cx="38957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 stage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2899536" cy="42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336" y="771450"/>
            <a:ext cx="4648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</a:t>
            </a:r>
            <a:r>
              <a:rPr lang="ru"/>
              <a:t>receive running application on AWS cloud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075" y="716125"/>
            <a:ext cx="5805124" cy="302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75" y="2331224"/>
            <a:ext cx="2890800" cy="2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213675" y="192425"/>
            <a:ext cx="40452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 steps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147100" y="821525"/>
            <a:ext cx="43215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Use mysql database instead H2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Add nginx proxy before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Make one more AppServer  in another </a:t>
            </a:r>
            <a:r>
              <a:rPr lang="ru" sz="1700"/>
              <a:t>availability</a:t>
            </a:r>
            <a:r>
              <a:rPr lang="ru" sz="1700"/>
              <a:t> zone and use balancer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…</a:t>
            </a:r>
            <a:endParaRPr sz="17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50" y="1366125"/>
            <a:ext cx="4321550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Thank You for lessons!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4675" y="94875"/>
            <a:ext cx="8222100" cy="11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In this project I want to emulate deployment steps for Java SpringBoot application PetClinic from github CVS to “stage” environment in AWS cloud.</a:t>
            </a:r>
            <a:endParaRPr sz="21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 managed to implement such 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maven tests of application in docker container on local Jenkins node launched in VirtualBox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Initialise AWS instance (AppServer) with Terraform from Jenkins node launched on AWS EC2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Prepare AppServer required for application with Ansible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Build application JAR artifact on AWS Jenkins node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Deliver application artifact to AppServer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application on AWS AppServer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Application deployment steps</a:t>
            </a:r>
            <a:endParaRPr sz="2100"/>
          </a:p>
        </p:txBody>
      </p:sp>
      <p:sp>
        <p:nvSpPr>
          <p:cNvPr id="80" name="Google Shape;80;p15"/>
          <p:cNvSpPr/>
          <p:nvPr/>
        </p:nvSpPr>
        <p:spPr>
          <a:xfrm>
            <a:off x="98250" y="2238062"/>
            <a:ext cx="1331700" cy="9351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30051" y="2609727"/>
            <a:ext cx="8349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65095" y="1928961"/>
            <a:ext cx="1886700" cy="1689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23339" y="2238199"/>
            <a:ext cx="1617600" cy="9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728450" y="18689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28450" y="217872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VirtualBox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31488" y="2548014"/>
            <a:ext cx="1401300" cy="527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11196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</a:t>
            </a:r>
            <a:r>
              <a:rPr lang="ru"/>
              <a:t> AWS node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519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945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25471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AppServer in AWS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Environment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3013" y="1411425"/>
            <a:ext cx="3670200" cy="2359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71688" y="1657675"/>
            <a:ext cx="17064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Jenkins master</a:t>
            </a:r>
            <a:endParaRPr sz="1500"/>
          </a:p>
        </p:txBody>
      </p:sp>
      <p:sp>
        <p:nvSpPr>
          <p:cNvPr id="98" name="Google Shape;98;p16"/>
          <p:cNvSpPr txBox="1"/>
          <p:nvPr/>
        </p:nvSpPr>
        <p:spPr>
          <a:xfrm>
            <a:off x="1705512" y="134757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89188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26525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Maven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Terraform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Ansible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189163" y="1632977"/>
            <a:ext cx="16176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Local </a:t>
            </a:r>
            <a:r>
              <a:rPr lang="ru" sz="1600"/>
              <a:t>Jenkins node with Docker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340063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619538" y="1436125"/>
            <a:ext cx="118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Jenkins node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08488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PetClinic APP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91988" y="14361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AppServer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689450" y="4006825"/>
            <a:ext cx="5765100" cy="3693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248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400" y="680875"/>
            <a:ext cx="907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Jenkinsfile contains only 3 stages: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004800"/>
            <a:ext cx="4128963" cy="31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1800" y="674350"/>
            <a:ext cx="86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decide run tests that contains PetClininic application in docker maven image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maven:3.6.3-openjdk-17-slim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 will run on local Jenkins node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with “docker”. To make this I call docker module in pipeline: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204650"/>
            <a:ext cx="6325025" cy="21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1800" y="3456125"/>
            <a:ext cx="86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module read Dockerfile from root directory of repository: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0" y="3823725"/>
            <a:ext cx="2752150" cy="9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>
            <a:off x="98250" y="619050"/>
            <a:ext cx="67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nd runs docker with args that listed on screenshot.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-v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	-- mount local directory inside docker image, to store maven dependencies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says where to store maven config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32125"/>
            <a:ext cx="6905452" cy="35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1400" y="666075"/>
            <a:ext cx="8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mvn test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start compile project and runs all test from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/src/test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026250"/>
            <a:ext cx="8839199" cy="173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763725"/>
            <a:ext cx="8839199" cy="229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