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  <p:sldMasterId id="2147483805" r:id="rId2"/>
    <p:sldMasterId id="2147483817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55D2A-9213-19EE-C90D-8ECC50B9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11487-BD95-74AE-BC2F-B057436A6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F811B-E66B-1989-9FA8-50CEA843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C5AE02-1E7C-0A1C-0ACA-8A0E6A6D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E7B37-52D3-2CF7-F48B-11E5194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E7537-9AF4-B431-33D8-487B2BB2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9DEE37-A572-A3A0-272C-4A1FD0A3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CC1DA-BBDC-92CC-7C65-CC2A111C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45824-4587-C1EC-DF66-94F84484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DFD1B-A836-7523-BD45-B1DAB186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5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5CDABE-51FA-C79D-0847-FD702808C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A1CC23-213D-B45F-F841-52EBC036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1EDA7-AAA8-9754-8F31-0B37FF3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7C9BC-CD13-AEB1-DEC2-4BBBCA4B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799A1-2AA3-EFE5-BC27-EC4BC678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5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25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7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023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31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8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14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D525BB-DA17-4BA0-B3C8-3AC3ABC827E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114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A616B-BE30-555F-6323-E4576400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4ACA5-EA47-8E6C-23C3-62E9A807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443A7-0E78-BE1D-8BA3-E1D8F27E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FDA9E-5CE9-C59B-D016-3DF01E7C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F1A50-18AE-D27D-89E9-8DB64A88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98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56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5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15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6197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72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231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52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07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94070-9773-B015-63B1-E1D6A526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203B0-B3B1-E3C9-F9CE-DEE35798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1DDB0-C0FF-7657-3557-5CA8D615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DA477-F4C3-270B-E139-BE288428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99C10F-A560-B05F-8E3E-F9EE1C7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52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8986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6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5177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677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299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1989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6298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025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449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359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6713B-FDE9-F0CF-3FC4-D7FB71E3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B35EA-83D9-A46D-C117-1EF2EC80E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696CB4-C039-7460-D4F0-8CAF882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7CDA6-1983-52AD-6279-0580FA3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14A10-1EFC-819E-A124-92E8B878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DED02-3DA5-D479-A9A0-EC1703B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E4020-ECD1-1723-616D-6B479F58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2B003-3B1E-B39F-AEE8-BC937AF7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E6DB71-4AA6-1DAB-2F80-8B059EC4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5A8161-DA2C-1201-CFEC-D1918716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F8D681-C2AA-F4A3-81E9-45FD83227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0A70F3-39E5-24F2-B5C1-A2538AC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80D970-A411-C453-4C14-C0C8F5D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22B11D-A78D-582D-5B1F-B83C942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197D1-CD03-C9B8-D9E5-B5311D55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254B39-C780-F78A-5626-41E4568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48DE9E-CEA3-534F-888F-3B1F643E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14521A-7E9A-F7DC-66A8-4B33731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2273A4-73B6-D130-77E3-AA1E68A0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B93235-6F35-9196-2B88-4BDAECF4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14D1E-FF91-C8F3-58D1-ED3DE509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CEC7D-EED2-2E3D-82CE-E204F739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930D7-0F46-C6DA-A15D-36E1424D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DE04C9-8B06-D165-1E9B-83A820E40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4B5119-2D08-13BE-02A5-3D9C641B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2A9C3-D166-9F80-5FFF-ED5B569C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DA98B-D178-985D-8C18-2626F6A6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8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650E5-3629-D44B-7B05-FE6381A0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907F81-F8EF-B44B-7D59-B1A03AA93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2EE81F-D2D2-6C60-429B-C57AB9B5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EC0D51-323D-3681-4ABD-F03766C4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352B7-F274-781A-AEA8-6EC80EDE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AB370B-3174-16C2-D669-6505C2C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7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FC60B-D4AE-31F8-6449-5F0F7ECF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F2CF2-B4B1-3CE6-31DA-E8F14CA5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5E3D-E8C3-EE76-C562-63E0AD005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1B4D3-9C78-0819-CE60-A5943A41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6290B-03E3-39B0-3B1B-E72B3FEA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6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6C21D0-2038-C0AC-9B9B-6E565B3A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197" y="459281"/>
            <a:ext cx="4914900" cy="1041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Мая малая </a:t>
            </a:r>
            <a:r>
              <a:rPr lang="ru-RU" sz="3200" b="1" dirty="0" err="1">
                <a:solidFill>
                  <a:schemeClr val="tx1"/>
                </a:solidFill>
              </a:rPr>
              <a:t>радз</a:t>
            </a:r>
            <a:r>
              <a:rPr lang="en-US" sz="3200" b="1" dirty="0" err="1">
                <a:solidFill>
                  <a:schemeClr val="tx1"/>
                </a:solidFill>
              </a:rPr>
              <a:t>i</a:t>
            </a:r>
            <a:r>
              <a:rPr lang="ru-RU" sz="3200" b="1" dirty="0" err="1">
                <a:solidFill>
                  <a:schemeClr val="tx1"/>
                </a:solidFill>
              </a:rPr>
              <a:t>ма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Маладзечна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6D4EB1C-3D62-DE83-4E59-B6E90B9C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3" y="316023"/>
            <a:ext cx="4420243" cy="442024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8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28E9E27-D9E9-D132-9705-8557AF58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66161" y="152400"/>
            <a:ext cx="5098477" cy="51874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ru-RU" sz="3600" b="1" i="1" u="none" strike="noStrike" cap="none" normalizeH="0" baseline="0" dirty="0">
                <a:ln>
                  <a:noFill/>
                </a:ln>
                <a:effectLst/>
                <a:latin typeface="inherit"/>
              </a:rPr>
              <a:t>Галоўная плошча горада</a:t>
            </a:r>
            <a:r>
              <a:rPr kumimoji="0" lang="be-BY" altLang="ru-RU" sz="1800" b="1" i="1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be-BY" altLang="ru-RU" sz="3200" b="1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Памятник Ленину в Молодечно - фото и видео достопримечательности Беларуси  (Белоруссии)">
            <a:extLst>
              <a:ext uri="{FF2B5EF4-FFF2-40B4-BE49-F238E27FC236}">
                <a16:creationId xmlns:a16="http://schemas.microsoft.com/office/drawing/2014/main" id="{8808AF87-F0A3-840C-D657-0E2CC091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3943415"/>
            <a:ext cx="3692238" cy="24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7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0B1BB6-38DE-00D6-4DF4-37A343374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29729" y="254071"/>
            <a:ext cx="5655611" cy="4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ru-R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Вакзал, пачатак XX стагоддзя</a:t>
            </a:r>
            <a:r>
              <a:rPr kumimoji="0" lang="be-BY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e-BY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AEF7929-1BA4-CC55-CE42-D5209E719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9685" y="530294"/>
            <a:ext cx="4512039" cy="51874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ru-RU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СУЧАСНЫ ВЫГЛЯД</a:t>
            </a:r>
            <a:r>
              <a:rPr kumimoji="0" lang="be-BY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e-BY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0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B74EC-1901-107C-3C98-FAB9A7A8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431" y="1960200"/>
            <a:ext cx="6969870" cy="1468800"/>
          </a:xfrm>
        </p:spPr>
        <p:txBody>
          <a:bodyPr>
            <a:noAutofit/>
          </a:bodyPr>
          <a:lstStyle/>
          <a:p>
            <a:pPr algn="ctr"/>
            <a:b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</a:br>
            <a:b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</a:br>
            <a:b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</a:br>
            <a:b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</a:br>
            <a: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  <a:t>Свята-</a:t>
            </a:r>
            <a:r>
              <a:rPr lang="ru-RU" sz="3600" i="0" dirty="0" err="1">
                <a:solidFill>
                  <a:schemeClr val="tx1"/>
                </a:solidFill>
                <a:effectLst/>
                <a:latin typeface="system-ui"/>
              </a:rPr>
              <a:t>Пакроўская</a:t>
            </a:r>
            <a: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  <a:t> </a:t>
            </a:r>
            <a:r>
              <a:rPr lang="ru-RU" sz="3600" i="0" dirty="0" err="1">
                <a:solidFill>
                  <a:schemeClr val="tx1"/>
                </a:solidFill>
                <a:effectLst/>
                <a:latin typeface="system-ui"/>
              </a:rPr>
              <a:t>царква</a:t>
            </a:r>
            <a:br>
              <a:rPr lang="ru-RU" sz="3600" i="0" dirty="0">
                <a:solidFill>
                  <a:schemeClr val="tx1"/>
                </a:solidFill>
                <a:effectLst/>
                <a:latin typeface="system-ui"/>
              </a:rPr>
            </a:b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1278FC00-2203-DAC1-49F9-290AD46D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 bwMode="auto">
          <a:xfrm>
            <a:off x="101599" y="0"/>
            <a:ext cx="4724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0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EEEC521-9F8A-733C-5F22-A2B5F684A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0" r="11619"/>
          <a:stretch/>
        </p:blipFill>
        <p:spPr bwMode="auto">
          <a:xfrm>
            <a:off x="0" y="-1122"/>
            <a:ext cx="6667500" cy="685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E5314-03D2-E6ED-3836-2D96F62C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243" y="552450"/>
            <a:ext cx="4941757" cy="1304144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4000" i="1" dirty="0"/>
              <a:t>СУЧАСНЫ ВЫГЛЯД</a:t>
            </a:r>
          </a:p>
        </p:txBody>
      </p:sp>
    </p:spTree>
    <p:extLst>
      <p:ext uri="{BB962C8B-B14F-4D97-AF65-F5344CB8AC3E}">
        <p14:creationId xmlns:p14="http://schemas.microsoft.com/office/powerpoint/2010/main" val="114466205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2DC37-42FC-338A-70F4-CC1DBDA9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485" y="-957824"/>
            <a:ext cx="8825657" cy="1915647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err="1"/>
              <a:t>Касцёл</a:t>
            </a:r>
            <a:r>
              <a:rPr lang="ru-RU" sz="3600" b="1" i="1" dirty="0"/>
              <a:t>, 1930-я гады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63E54D-2013-C091-A332-B3950D0B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79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749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0D7E619E-B5E6-5CAD-952D-34FBCC45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950"/>
            <a:ext cx="97536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ECEF8BC-37B4-14F4-73B2-E25C522D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10" y="181912"/>
            <a:ext cx="2832100" cy="1196975"/>
          </a:xfrm>
          <a:solidFill>
            <a:schemeClr val="bg2">
              <a:alpha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1" dirty="0" err="1"/>
              <a:t>Сучасны</a:t>
            </a:r>
            <a:r>
              <a:rPr lang="ru-RU" b="1" i="1" dirty="0"/>
              <a:t> </a:t>
            </a:r>
            <a:r>
              <a:rPr lang="ru-RU" b="1" i="1" dirty="0" err="1"/>
              <a:t>выгляд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1894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36E35-3FF2-ECA4-7103-19CAD545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AEEDD-A786-ACF6-4211-47124A9C19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Еду у </a:t>
            </a:r>
            <a:r>
              <a:rPr lang="ru-RU" sz="3600" dirty="0" err="1"/>
              <a:t>маладзечна</a:t>
            </a:r>
            <a:r>
              <a:rPr lang="ru-RU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025213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37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Gill Sans MT</vt:lpstr>
      <vt:lpstr>Impact</vt:lpstr>
      <vt:lpstr>inherit</vt:lpstr>
      <vt:lpstr>system-ui</vt:lpstr>
      <vt:lpstr>Тема Office</vt:lpstr>
      <vt:lpstr>Эмблема</vt:lpstr>
      <vt:lpstr>Главное мероприятие</vt:lpstr>
      <vt:lpstr>Презентация PowerPoint</vt:lpstr>
      <vt:lpstr>Галоўная плошча горада </vt:lpstr>
      <vt:lpstr>Вакзал, пачатак XX стагоддзя </vt:lpstr>
      <vt:lpstr>СУЧАСНЫ ВЫГЛЯД </vt:lpstr>
      <vt:lpstr>    Свята-Пакроўская царква </vt:lpstr>
      <vt:lpstr>СУЧАСНЫ ВЫГЛЯД</vt:lpstr>
      <vt:lpstr>Касцёл, 1930-я гады</vt:lpstr>
      <vt:lpstr>Сучасны выгляд</vt:lpstr>
      <vt:lpstr>Верш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Авдей</dc:creator>
  <cp:lastModifiedBy>Алексей Авдей</cp:lastModifiedBy>
  <cp:revision>9</cp:revision>
  <dcterms:created xsi:type="dcterms:W3CDTF">2023-02-27T18:43:28Z</dcterms:created>
  <dcterms:modified xsi:type="dcterms:W3CDTF">2023-02-28T20:24:51Z</dcterms:modified>
</cp:coreProperties>
</file>