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ink/ink1.xml" ContentType="application/inkml+xml"/>
  <Override PartName="/ppt/ink/ink2.xml" ContentType="application/inkml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3.xml" ContentType="application/inkml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0" r:id="rId4"/>
  </p:sldMasterIdLst>
  <p:notesMasterIdLst>
    <p:notesMasterId r:id="rId18"/>
  </p:notesMasterIdLst>
  <p:handoutMasterIdLst>
    <p:handoutMasterId r:id="rId19"/>
  </p:handoutMasterIdLst>
  <p:sldIdLst>
    <p:sldId id="298" r:id="rId5"/>
    <p:sldId id="312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7D237DC-5296-4AFC-93B4-2AC2D093B334}">
          <p14:sldIdLst>
            <p14:sldId id="298"/>
          </p14:sldIdLst>
        </p14:section>
        <p14:section name="Раздел оглавления" id="{5AE3DE1F-4B36-401D-BC0B-DE010D4497EC}">
          <p14:sldIdLst>
            <p14:sldId id="312"/>
          </p14:sldIdLst>
        </p14:section>
        <p14:section name="Задача" id="{88BEB5C2-E4B7-473B-BD76-36EF3A238E0D}">
          <p14:sldIdLst>
            <p14:sldId id="301"/>
          </p14:sldIdLst>
        </p14:section>
        <p14:section name="Общий вывод и Рекомендации" id="{D5134BB2-8FE9-4A6C-BF57-44851BEA28F7}">
          <p14:sldIdLst>
            <p14:sldId id="302"/>
          </p14:sldIdLst>
        </p14:section>
        <p14:section name="Полнота данных" id="{3A063097-621F-400E-BD2A-32E94E072FFE}">
          <p14:sldIdLst>
            <p14:sldId id="303"/>
          </p14:sldIdLst>
        </p14:section>
        <p14:section name="Количество чеков в день" id="{003A5D45-2357-4940-BDBB-5603977E2CC8}">
          <p14:sldIdLst>
            <p14:sldId id="304"/>
          </p14:sldIdLst>
        </p14:section>
        <p14:section name="Распределение чеков по времени суток" id="{FEDE6FE2-DA30-44E2-B570-506AA116CE81}">
          <p14:sldIdLst>
            <p14:sldId id="305"/>
          </p14:sldIdLst>
        </p14:section>
        <p14:section name="Количество чеков в будни и выходные" id="{7BB1BCBC-492E-44D6-8F30-96B7D23BC021}">
          <p14:sldIdLst>
            <p14:sldId id="306"/>
          </p14:sldIdLst>
        </p14:section>
        <p14:section name="Количество чеков по часам" id="{0B3B831D-A59A-4471-AEF0-5F1D899F25CC}">
          <p14:sldIdLst>
            <p14:sldId id="307"/>
          </p14:sldIdLst>
        </p14:section>
        <p14:section name="Количество чеков в разрезе товара" id="{FF92D664-E2E1-4C55-A51F-3C234BFF885E}">
          <p14:sldIdLst>
            <p14:sldId id="308"/>
          </p14:sldIdLst>
        </p14:section>
        <p14:section name="Распределение чеков по количеству строк" id="{349132BC-F15A-4C3D-95E4-A45318AB8A89}">
          <p14:sldIdLst>
            <p14:sldId id="309"/>
          </p14:sldIdLst>
        </p14:section>
        <p14:section name="Распределение количества линий в чеках с кофе и без" id="{1315DC48-2109-4A11-8E7C-3A13EF255810}">
          <p14:sldIdLst>
            <p14:sldId id="310"/>
          </p14:sldIdLst>
        </p14:section>
        <p14:section name="гипотезы" id="{F13CF90B-90BA-4110-A125-667C7F215182}">
          <p14:sldIdLst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79296C9-71BF-6CAF-A7F8-69ABB1AFF20C}" name="Олег Cолуянов" initials="ОC" userId="bb74a734d466eb2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341057-3D69-4873-8A38-9119F175D17C}" v="6" dt="2022-11-06T11:19:05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6" autoAdjust="0"/>
    <p:restoredTop sz="95033" autoAdjust="0"/>
  </p:normalViewPr>
  <p:slideViewPr>
    <p:cSldViewPr snapToGrid="0">
      <p:cViewPr varScale="1">
        <p:scale>
          <a:sx n="85" d="100"/>
          <a:sy n="85" d="100"/>
        </p:scale>
        <p:origin x="791" y="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Олег Cолуянов" userId="bb74a734d466eb21" providerId="LiveId" clId="{5AF80D01-DE18-4B94-A151-E7403AB5F937}"/>
    <pc:docChg chg="undo custSel modSld">
      <pc:chgData name="Олег Cолуянов" userId="bb74a734d466eb21" providerId="LiveId" clId="{5AF80D01-DE18-4B94-A151-E7403AB5F937}" dt="2022-05-21T16:01:31.029" v="321"/>
      <pc:docMkLst>
        <pc:docMk/>
      </pc:docMkLst>
      <pc:sldChg chg="modSp mod setBg">
        <pc:chgData name="Олег Cолуянов" userId="bb74a734d466eb21" providerId="LiveId" clId="{5AF80D01-DE18-4B94-A151-E7403AB5F937}" dt="2022-05-21T16:01:31.029" v="321"/>
        <pc:sldMkLst>
          <pc:docMk/>
          <pc:sldMk cId="783050089" sldId="301"/>
        </pc:sldMkLst>
        <pc:graphicFrameChg chg="mod modGraphic">
          <ac:chgData name="Олег Cолуянов" userId="bb74a734d466eb21" providerId="LiveId" clId="{5AF80D01-DE18-4B94-A151-E7403AB5F937}" dt="2022-05-21T16:01:31.029" v="321"/>
          <ac:graphicFrameMkLst>
            <pc:docMk/>
            <pc:sldMk cId="783050089" sldId="301"/>
            <ac:graphicFrameMk id="4" creationId="{CCBACD01-32EA-8788-A6EB-457DB12A31AB}"/>
          </ac:graphicFrameMkLst>
        </pc:graphicFrameChg>
      </pc:sldChg>
      <pc:sldChg chg="addSp delSp modSp mod">
        <pc:chgData name="Олег Cолуянов" userId="bb74a734d466eb21" providerId="LiveId" clId="{5AF80D01-DE18-4B94-A151-E7403AB5F937}" dt="2022-05-21T15:58:38.507" v="26" actId="120"/>
        <pc:sldMkLst>
          <pc:docMk/>
          <pc:sldMk cId="2026029479" sldId="302"/>
        </pc:sldMkLst>
        <pc:grpChg chg="mod">
          <ac:chgData name="Олег Cолуянов" userId="bb74a734d466eb21" providerId="LiveId" clId="{5AF80D01-DE18-4B94-A151-E7403AB5F937}" dt="2022-05-21T15:57:13.559" v="16"/>
          <ac:grpSpMkLst>
            <pc:docMk/>
            <pc:sldMk cId="2026029479" sldId="302"/>
            <ac:grpSpMk id="16" creationId="{886BE3AC-82D8-1786-4B6A-C72561A2EC14}"/>
          </ac:grpSpMkLst>
        </pc:grpChg>
        <pc:grpChg chg="mod">
          <ac:chgData name="Олег Cолуянов" userId="bb74a734d466eb21" providerId="LiveId" clId="{5AF80D01-DE18-4B94-A151-E7403AB5F937}" dt="2022-05-21T15:57:26.520" v="23"/>
          <ac:grpSpMkLst>
            <pc:docMk/>
            <pc:sldMk cId="2026029479" sldId="302"/>
            <ac:grpSpMk id="19" creationId="{04297518-F66C-8DF8-5502-3138886333F7}"/>
          </ac:grpSpMkLst>
        </pc:grpChg>
        <pc:graphicFrameChg chg="mod modGraphic">
          <ac:chgData name="Олег Cолуянов" userId="bb74a734d466eb21" providerId="LiveId" clId="{5AF80D01-DE18-4B94-A151-E7403AB5F937}" dt="2022-05-21T15:58:38.507" v="26" actId="120"/>
          <ac:graphicFrameMkLst>
            <pc:docMk/>
            <pc:sldMk cId="2026029479" sldId="302"/>
            <ac:graphicFrameMk id="12" creationId="{880ABD57-9970-F15F-9AB9-880DDA77EB12}"/>
          </ac:graphicFrameMkLst>
        </pc:graphicFrameChg>
        <pc:inkChg chg="add del">
          <ac:chgData name="Олег Cолуянов" userId="bb74a734d466eb21" providerId="LiveId" clId="{5AF80D01-DE18-4B94-A151-E7403AB5F937}" dt="2022-05-21T15:57:18.825" v="18" actId="9405"/>
          <ac:inkMkLst>
            <pc:docMk/>
            <pc:sldMk cId="2026029479" sldId="302"/>
            <ac:inkMk id="13" creationId="{365FFB79-3B2A-EDC6-587E-C697D4DF554A}"/>
          </ac:inkMkLst>
        </pc:inkChg>
        <pc:inkChg chg="add del mod">
          <ac:chgData name="Олег Cолуянов" userId="bb74a734d466eb21" providerId="LiveId" clId="{5AF80D01-DE18-4B94-A151-E7403AB5F937}" dt="2022-05-21T15:57:14.296" v="17" actId="9405"/>
          <ac:inkMkLst>
            <pc:docMk/>
            <pc:sldMk cId="2026029479" sldId="302"/>
            <ac:inkMk id="14" creationId="{9D12F3F5-34CA-EFC5-817C-DD16E11456C7}"/>
          </ac:inkMkLst>
        </pc:inkChg>
        <pc:inkChg chg="add del mod">
          <ac:chgData name="Олег Cолуянов" userId="bb74a734d466eb21" providerId="LiveId" clId="{5AF80D01-DE18-4B94-A151-E7403AB5F937}" dt="2022-05-21T15:57:13.559" v="16"/>
          <ac:inkMkLst>
            <pc:docMk/>
            <pc:sldMk cId="2026029479" sldId="302"/>
            <ac:inkMk id="15" creationId="{D2221883-68EC-62C2-467C-E981CFB6FF9E}"/>
          </ac:inkMkLst>
        </pc:inkChg>
        <pc:inkChg chg="add del mod">
          <ac:chgData name="Олег Cолуянов" userId="bb74a734d466eb21" providerId="LiveId" clId="{5AF80D01-DE18-4B94-A151-E7403AB5F937}" dt="2022-05-21T15:57:29.648" v="24" actId="9405"/>
          <ac:inkMkLst>
            <pc:docMk/>
            <pc:sldMk cId="2026029479" sldId="302"/>
            <ac:inkMk id="17" creationId="{5620E323-FD00-AD50-B2C3-E19239EECE8D}"/>
          </ac:inkMkLst>
        </pc:inkChg>
        <pc:inkChg chg="add del mod">
          <ac:chgData name="Олег Cолуянов" userId="bb74a734d466eb21" providerId="LiveId" clId="{5AF80D01-DE18-4B94-A151-E7403AB5F937}" dt="2022-05-21T15:57:26.520" v="23"/>
          <ac:inkMkLst>
            <pc:docMk/>
            <pc:sldMk cId="2026029479" sldId="302"/>
            <ac:inkMk id="18" creationId="{B1FDC27E-A233-38B9-56B5-38B50BF1E324}"/>
          </ac:inkMkLst>
        </pc:inkChg>
      </pc:sldChg>
      <pc:sldChg chg="addSp modSp mod">
        <pc:chgData name="Олег Cолуянов" userId="bb74a734d466eb21" providerId="LiveId" clId="{5AF80D01-DE18-4B94-A151-E7403AB5F937}" dt="2022-05-21T15:57:03.199" v="10" actId="20577"/>
        <pc:sldMkLst>
          <pc:docMk/>
          <pc:sldMk cId="1866233215" sldId="305"/>
        </pc:sldMkLst>
        <pc:grpChg chg="mod">
          <ac:chgData name="Олег Cолуянов" userId="bb74a734d466eb21" providerId="LiveId" clId="{5AF80D01-DE18-4B94-A151-E7403AB5F937}" dt="2022-05-21T15:56:37.224" v="3"/>
          <ac:grpSpMkLst>
            <pc:docMk/>
            <pc:sldMk cId="1866233215" sldId="305"/>
            <ac:grpSpMk id="22" creationId="{0BAB8FAC-409D-0D1C-7974-7BB48CFF63B4}"/>
          </ac:grpSpMkLst>
        </pc:grpChg>
        <pc:graphicFrameChg chg="mod">
          <ac:chgData name="Олег Cолуянов" userId="bb74a734d466eb21" providerId="LiveId" clId="{5AF80D01-DE18-4B94-A151-E7403AB5F937}" dt="2022-05-21T15:57:03.199" v="10" actId="20577"/>
          <ac:graphicFrameMkLst>
            <pc:docMk/>
            <pc:sldMk cId="1866233215" sldId="305"/>
            <ac:graphicFrameMk id="15" creationId="{02F34F79-DDE4-72C1-A707-6D1DE883895C}"/>
          </ac:graphicFrameMkLst>
        </pc:graphicFrameChg>
        <pc:inkChg chg="add mod">
          <ac:chgData name="Олег Cолуянов" userId="bb74a734d466eb21" providerId="LiveId" clId="{5AF80D01-DE18-4B94-A151-E7403AB5F937}" dt="2022-05-21T15:56:37.224" v="3"/>
          <ac:inkMkLst>
            <pc:docMk/>
            <pc:sldMk cId="1866233215" sldId="305"/>
            <ac:inkMk id="20" creationId="{1A6B3774-A0FC-F96B-6E19-5696E5F8C82C}"/>
          </ac:inkMkLst>
        </pc:inkChg>
        <pc:inkChg chg="add mod">
          <ac:chgData name="Олег Cолуянов" userId="bb74a734d466eb21" providerId="LiveId" clId="{5AF80D01-DE18-4B94-A151-E7403AB5F937}" dt="2022-05-21T15:56:37.224" v="3"/>
          <ac:inkMkLst>
            <pc:docMk/>
            <pc:sldMk cId="1866233215" sldId="305"/>
            <ac:inkMk id="21" creationId="{5F1904CF-EFC6-722A-8738-0A42A3F0EEBA}"/>
          </ac:inkMkLst>
        </pc:inkChg>
      </pc:sldChg>
      <pc:sldChg chg="addSp mod">
        <pc:chgData name="Олег Cолуянов" userId="bb74a734d466eb21" providerId="LiveId" clId="{5AF80D01-DE18-4B94-A151-E7403AB5F937}" dt="2022-05-21T15:55:31.394" v="0" actId="9405"/>
        <pc:sldMkLst>
          <pc:docMk/>
          <pc:sldMk cId="1512535392" sldId="310"/>
        </pc:sldMkLst>
        <pc:inkChg chg="add">
          <ac:chgData name="Олег Cолуянов" userId="bb74a734d466eb21" providerId="LiveId" clId="{5AF80D01-DE18-4B94-A151-E7403AB5F937}" dt="2022-05-21T15:55:31.394" v="0" actId="9405"/>
          <ac:inkMkLst>
            <pc:docMk/>
            <pc:sldMk cId="1512535392" sldId="310"/>
            <ac:inkMk id="21" creationId="{E24F36CB-8EFA-155F-3FA0-6A6BFE247F84}"/>
          </ac:inkMkLst>
        </pc:inkChg>
      </pc:sldChg>
    </pc:docChg>
  </pc:docChgLst>
  <pc:docChgLst>
    <pc:chgData name="Олег Cолуянов" userId="bb74a734d466eb21" providerId="LiveId" clId="{1C341057-3D69-4873-8A38-9119F175D17C}"/>
    <pc:docChg chg="modSld">
      <pc:chgData name="Олег Cолуянов" userId="bb74a734d466eb21" providerId="LiveId" clId="{1C341057-3D69-4873-8A38-9119F175D17C}" dt="2022-11-06T11:19:05.985" v="5" actId="20577"/>
      <pc:docMkLst>
        <pc:docMk/>
      </pc:docMkLst>
      <pc:sldChg chg="modSp">
        <pc:chgData name="Олег Cолуянов" userId="bb74a734d466eb21" providerId="LiveId" clId="{1C341057-3D69-4873-8A38-9119F175D17C}" dt="2022-11-06T11:19:05.985" v="5" actId="20577"/>
        <pc:sldMkLst>
          <pc:docMk/>
          <pc:sldMk cId="132706132" sldId="303"/>
        </pc:sldMkLst>
        <pc:graphicFrameChg chg="mod">
          <ac:chgData name="Олег Cолуянов" userId="bb74a734d466eb21" providerId="LiveId" clId="{1C341057-3D69-4873-8A38-9119F175D17C}" dt="2022-11-06T11:19:05.985" v="5" actId="20577"/>
          <ac:graphicFrameMkLst>
            <pc:docMk/>
            <pc:sldMk cId="132706132" sldId="303"/>
            <ac:graphicFrameMk id="7" creationId="{1EA53BE9-0C22-2666-863E-DB1BF11846F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B42F6A-BD4E-4A17-AA00-D1E26DE11313}" type="doc">
      <dgm:prSet loTypeId="urn:microsoft.com/office/officeart/2005/8/layout/hProcess11" loCatId="process" qsTypeId="urn:microsoft.com/office/officeart/2005/8/quickstyle/simple1" qsCatId="simple" csTypeId="urn:microsoft.com/office/officeart/2005/8/colors/accent6_1" csCatId="accent6"/>
      <dgm:spPr/>
      <dgm:t>
        <a:bodyPr/>
        <a:lstStyle/>
        <a:p>
          <a:endParaRPr lang="ru-RU"/>
        </a:p>
      </dgm:t>
    </dgm:pt>
    <dgm:pt modelId="{41A375C9-E4E5-4A54-85D3-EE9E65D8BB75}">
      <dgm:prSet custT="1"/>
      <dgm:spPr/>
      <dgm:t>
        <a:bodyPr/>
        <a:lstStyle/>
        <a:p>
          <a:pPr algn="just"/>
          <a:r>
            <a:rPr lang="ru-RU" sz="1800" dirty="0">
              <a:solidFill>
                <a:srgbClr val="FF0000"/>
              </a:solidFill>
            </a:rPr>
            <a:t>Найти закономерности влияющие на увеличение длинны чека по количеству строк (линий) на основе среза данных за период</a:t>
          </a:r>
        </a:p>
      </dgm:t>
    </dgm:pt>
    <dgm:pt modelId="{551C4558-1C48-48A7-ACE0-555749649F1E}" type="parTrans" cxnId="{CA837990-B949-4580-8B87-E71F34020937}">
      <dgm:prSet/>
      <dgm:spPr/>
      <dgm:t>
        <a:bodyPr/>
        <a:lstStyle/>
        <a:p>
          <a:endParaRPr lang="ru-RU"/>
        </a:p>
      </dgm:t>
    </dgm:pt>
    <dgm:pt modelId="{62C5C8E7-D1B6-4E4E-9185-3702D9476BC1}" type="sibTrans" cxnId="{CA837990-B949-4580-8B87-E71F34020937}">
      <dgm:prSet/>
      <dgm:spPr/>
      <dgm:t>
        <a:bodyPr/>
        <a:lstStyle/>
        <a:p>
          <a:endParaRPr lang="ru-RU"/>
        </a:p>
      </dgm:t>
    </dgm:pt>
    <dgm:pt modelId="{1A3C68E0-CA98-41B9-A7D6-A06E5F685F64}">
      <dgm:prSet custT="1"/>
      <dgm:spPr/>
      <dgm:t>
        <a:bodyPr/>
        <a:lstStyle/>
        <a:p>
          <a:r>
            <a:rPr lang="ru-RU" sz="2000" dirty="0">
              <a:solidFill>
                <a:srgbClr val="FF0000"/>
              </a:solidFill>
            </a:rPr>
            <a:t>Представить рекомендации по увеличению количества линий в </a:t>
          </a:r>
          <a:r>
            <a:rPr lang="ru-RU" sz="1800" dirty="0">
              <a:solidFill>
                <a:srgbClr val="FF0000"/>
              </a:solidFill>
            </a:rPr>
            <a:t>чеке</a:t>
          </a:r>
        </a:p>
      </dgm:t>
    </dgm:pt>
    <dgm:pt modelId="{DC32F6FF-11F6-45A5-B65E-722592C15E65}" type="parTrans" cxnId="{35A1A85D-4B61-41FA-8A8A-96DEBFB33179}">
      <dgm:prSet/>
      <dgm:spPr/>
      <dgm:t>
        <a:bodyPr/>
        <a:lstStyle/>
        <a:p>
          <a:endParaRPr lang="ru-RU"/>
        </a:p>
      </dgm:t>
    </dgm:pt>
    <dgm:pt modelId="{45E3AA4B-AC9A-42FF-9386-A1DE1FF9ADB7}" type="sibTrans" cxnId="{35A1A85D-4B61-41FA-8A8A-96DEBFB33179}">
      <dgm:prSet/>
      <dgm:spPr/>
      <dgm:t>
        <a:bodyPr/>
        <a:lstStyle/>
        <a:p>
          <a:endParaRPr lang="ru-RU"/>
        </a:p>
      </dgm:t>
    </dgm:pt>
    <dgm:pt modelId="{45497897-1151-484F-A05B-4825796082AE}" type="pres">
      <dgm:prSet presAssocID="{FAB42F6A-BD4E-4A17-AA00-D1E26DE11313}" presName="Name0" presStyleCnt="0">
        <dgm:presLayoutVars>
          <dgm:dir/>
          <dgm:resizeHandles val="exact"/>
        </dgm:presLayoutVars>
      </dgm:prSet>
      <dgm:spPr/>
    </dgm:pt>
    <dgm:pt modelId="{4011F134-0996-46A6-99C8-1C52590CC80C}" type="pres">
      <dgm:prSet presAssocID="{FAB42F6A-BD4E-4A17-AA00-D1E26DE11313}" presName="arrow" presStyleLbl="bgShp" presStyleIdx="0" presStyleCnt="1"/>
      <dgm:spPr>
        <a:gradFill flip="none" rotWithShape="1">
          <a:gsLst>
            <a:gs pos="0">
              <a:schemeClr val="accent1">
                <a:lumMod val="89000"/>
                <a:alpha val="53000"/>
              </a:schemeClr>
            </a:gs>
            <a:gs pos="81712">
              <a:srgbClr val="A71D19">
                <a:lumMod val="100000"/>
              </a:srgbClr>
            </a:gs>
            <a:gs pos="54888">
              <a:srgbClr val="BC211C"/>
            </a:gs>
            <a:gs pos="41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b="100000"/>
          </a:path>
          <a:tileRect t="-100000" r="-100000"/>
        </a:gradFill>
      </dgm:spPr>
    </dgm:pt>
    <dgm:pt modelId="{FD51216C-0D3F-42E8-A559-0BB29F4F1247}" type="pres">
      <dgm:prSet presAssocID="{FAB42F6A-BD4E-4A17-AA00-D1E26DE11313}" presName="points" presStyleCnt="0"/>
      <dgm:spPr/>
    </dgm:pt>
    <dgm:pt modelId="{CE649B76-D906-4CEA-B1FE-A5CECF7A983E}" type="pres">
      <dgm:prSet presAssocID="{41A375C9-E4E5-4A54-85D3-EE9E65D8BB75}" presName="compositeA" presStyleCnt="0"/>
      <dgm:spPr/>
    </dgm:pt>
    <dgm:pt modelId="{B4726F6A-3544-4D3E-8B08-C30677C38724}" type="pres">
      <dgm:prSet presAssocID="{41A375C9-E4E5-4A54-85D3-EE9E65D8BB75}" presName="textA" presStyleLbl="revTx" presStyleIdx="0" presStyleCnt="2">
        <dgm:presLayoutVars>
          <dgm:bulletEnabled val="1"/>
        </dgm:presLayoutVars>
      </dgm:prSet>
      <dgm:spPr/>
    </dgm:pt>
    <dgm:pt modelId="{DB131B14-1C92-4A3D-AFF4-C90EE00720D6}" type="pres">
      <dgm:prSet presAssocID="{41A375C9-E4E5-4A54-85D3-EE9E65D8BB75}" presName="circleA" presStyleLbl="node1" presStyleIdx="0" presStyleCnt="2"/>
      <dgm:spPr/>
    </dgm:pt>
    <dgm:pt modelId="{892E57E6-80FE-4F15-9B6F-8B8F5BFA3DD2}" type="pres">
      <dgm:prSet presAssocID="{41A375C9-E4E5-4A54-85D3-EE9E65D8BB75}" presName="spaceA" presStyleCnt="0"/>
      <dgm:spPr/>
    </dgm:pt>
    <dgm:pt modelId="{B689E061-B2E3-44E3-95FB-E6D338706FEB}" type="pres">
      <dgm:prSet presAssocID="{62C5C8E7-D1B6-4E4E-9185-3702D9476BC1}" presName="space" presStyleCnt="0"/>
      <dgm:spPr/>
    </dgm:pt>
    <dgm:pt modelId="{7B097D0A-5E32-4E3B-9F23-BA20585FDA7D}" type="pres">
      <dgm:prSet presAssocID="{1A3C68E0-CA98-41B9-A7D6-A06E5F685F64}" presName="compositeB" presStyleCnt="0"/>
      <dgm:spPr/>
    </dgm:pt>
    <dgm:pt modelId="{54A6F07B-4517-444E-A282-733D3BF293F4}" type="pres">
      <dgm:prSet presAssocID="{1A3C68E0-CA98-41B9-A7D6-A06E5F685F64}" presName="textB" presStyleLbl="revTx" presStyleIdx="1" presStyleCnt="2">
        <dgm:presLayoutVars>
          <dgm:bulletEnabled val="1"/>
        </dgm:presLayoutVars>
      </dgm:prSet>
      <dgm:spPr/>
    </dgm:pt>
    <dgm:pt modelId="{E3D304E2-A8D7-45B9-B75D-5F2107D21A0F}" type="pres">
      <dgm:prSet presAssocID="{1A3C68E0-CA98-41B9-A7D6-A06E5F685F64}" presName="circleB" presStyleLbl="node1" presStyleIdx="1" presStyleCnt="2"/>
      <dgm:spPr/>
    </dgm:pt>
    <dgm:pt modelId="{F1235461-1810-4490-83FD-A66DACA5999C}" type="pres">
      <dgm:prSet presAssocID="{1A3C68E0-CA98-41B9-A7D6-A06E5F685F64}" presName="spaceB" presStyleCnt="0"/>
      <dgm:spPr/>
    </dgm:pt>
  </dgm:ptLst>
  <dgm:cxnLst>
    <dgm:cxn modelId="{3B56801A-D994-432C-9D85-D936DE60735C}" type="presOf" srcId="{41A375C9-E4E5-4A54-85D3-EE9E65D8BB75}" destId="{B4726F6A-3544-4D3E-8B08-C30677C38724}" srcOrd="0" destOrd="0" presId="urn:microsoft.com/office/officeart/2005/8/layout/hProcess11"/>
    <dgm:cxn modelId="{94105E3D-935B-45A1-B7FE-63E3C3182977}" type="presOf" srcId="{1A3C68E0-CA98-41B9-A7D6-A06E5F685F64}" destId="{54A6F07B-4517-444E-A282-733D3BF293F4}" srcOrd="0" destOrd="0" presId="urn:microsoft.com/office/officeart/2005/8/layout/hProcess11"/>
    <dgm:cxn modelId="{35A1A85D-4B61-41FA-8A8A-96DEBFB33179}" srcId="{FAB42F6A-BD4E-4A17-AA00-D1E26DE11313}" destId="{1A3C68E0-CA98-41B9-A7D6-A06E5F685F64}" srcOrd="1" destOrd="0" parTransId="{DC32F6FF-11F6-45A5-B65E-722592C15E65}" sibTransId="{45E3AA4B-AC9A-42FF-9386-A1DE1FF9ADB7}"/>
    <dgm:cxn modelId="{CA837990-B949-4580-8B87-E71F34020937}" srcId="{FAB42F6A-BD4E-4A17-AA00-D1E26DE11313}" destId="{41A375C9-E4E5-4A54-85D3-EE9E65D8BB75}" srcOrd="0" destOrd="0" parTransId="{551C4558-1C48-48A7-ACE0-555749649F1E}" sibTransId="{62C5C8E7-D1B6-4E4E-9185-3702D9476BC1}"/>
    <dgm:cxn modelId="{61CCF1D0-6AD0-4CC8-83E0-54122C21BB8F}" type="presOf" srcId="{FAB42F6A-BD4E-4A17-AA00-D1E26DE11313}" destId="{45497897-1151-484F-A05B-4825796082AE}" srcOrd="0" destOrd="0" presId="urn:microsoft.com/office/officeart/2005/8/layout/hProcess11"/>
    <dgm:cxn modelId="{C64E7024-7165-47A2-ABFB-834A6DA2A8C6}" type="presParOf" srcId="{45497897-1151-484F-A05B-4825796082AE}" destId="{4011F134-0996-46A6-99C8-1C52590CC80C}" srcOrd="0" destOrd="0" presId="urn:microsoft.com/office/officeart/2005/8/layout/hProcess11"/>
    <dgm:cxn modelId="{087C72BD-876C-4248-AEBD-2C7ED912EB2A}" type="presParOf" srcId="{45497897-1151-484F-A05B-4825796082AE}" destId="{FD51216C-0D3F-42E8-A559-0BB29F4F1247}" srcOrd="1" destOrd="0" presId="urn:microsoft.com/office/officeart/2005/8/layout/hProcess11"/>
    <dgm:cxn modelId="{E17108CF-33CE-4EFD-B261-C9DA793EF047}" type="presParOf" srcId="{FD51216C-0D3F-42E8-A559-0BB29F4F1247}" destId="{CE649B76-D906-4CEA-B1FE-A5CECF7A983E}" srcOrd="0" destOrd="0" presId="urn:microsoft.com/office/officeart/2005/8/layout/hProcess11"/>
    <dgm:cxn modelId="{D001F82C-5E75-4026-9655-97270193B144}" type="presParOf" srcId="{CE649B76-D906-4CEA-B1FE-A5CECF7A983E}" destId="{B4726F6A-3544-4D3E-8B08-C30677C38724}" srcOrd="0" destOrd="0" presId="urn:microsoft.com/office/officeart/2005/8/layout/hProcess11"/>
    <dgm:cxn modelId="{2B269DC0-8DA3-40DE-BB74-BC6F1F3B2DC1}" type="presParOf" srcId="{CE649B76-D906-4CEA-B1FE-A5CECF7A983E}" destId="{DB131B14-1C92-4A3D-AFF4-C90EE00720D6}" srcOrd="1" destOrd="0" presId="urn:microsoft.com/office/officeart/2005/8/layout/hProcess11"/>
    <dgm:cxn modelId="{6192574E-1E8E-4B2F-931F-5B300E7AA7DD}" type="presParOf" srcId="{CE649B76-D906-4CEA-B1FE-A5CECF7A983E}" destId="{892E57E6-80FE-4F15-9B6F-8B8F5BFA3DD2}" srcOrd="2" destOrd="0" presId="urn:microsoft.com/office/officeart/2005/8/layout/hProcess11"/>
    <dgm:cxn modelId="{1688CB34-AFC1-467D-B030-5E20A96FA763}" type="presParOf" srcId="{FD51216C-0D3F-42E8-A559-0BB29F4F1247}" destId="{B689E061-B2E3-44E3-95FB-E6D338706FEB}" srcOrd="1" destOrd="0" presId="urn:microsoft.com/office/officeart/2005/8/layout/hProcess11"/>
    <dgm:cxn modelId="{5193C3B4-AFE1-41DB-98C5-7F211C510C8C}" type="presParOf" srcId="{FD51216C-0D3F-42E8-A559-0BB29F4F1247}" destId="{7B097D0A-5E32-4E3B-9F23-BA20585FDA7D}" srcOrd="2" destOrd="0" presId="urn:microsoft.com/office/officeart/2005/8/layout/hProcess11"/>
    <dgm:cxn modelId="{D7DCDB5D-CAF8-49F6-B59E-3526A4D0A951}" type="presParOf" srcId="{7B097D0A-5E32-4E3B-9F23-BA20585FDA7D}" destId="{54A6F07B-4517-444E-A282-733D3BF293F4}" srcOrd="0" destOrd="0" presId="urn:microsoft.com/office/officeart/2005/8/layout/hProcess11"/>
    <dgm:cxn modelId="{E9F6346F-60EA-40C3-8F9C-DCEA919A7C8B}" type="presParOf" srcId="{7B097D0A-5E32-4E3B-9F23-BA20585FDA7D}" destId="{E3D304E2-A8D7-45B9-B75D-5F2107D21A0F}" srcOrd="1" destOrd="0" presId="urn:microsoft.com/office/officeart/2005/8/layout/hProcess11"/>
    <dgm:cxn modelId="{51EC4D70-7C68-4387-B405-314A6EE486B9}" type="presParOf" srcId="{7B097D0A-5E32-4E3B-9F23-BA20585FDA7D}" destId="{F1235461-1810-4490-83FD-A66DACA5999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0CABF93-73DB-447A-A129-3FF8E2448609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E7CD34CE-72BB-4EFE-B600-3DF709F64E0E}">
      <dgm:prSet/>
      <dgm:spPr/>
      <dgm:t>
        <a:bodyPr/>
        <a:lstStyle/>
        <a:p>
          <a:r>
            <a:rPr lang="ru-RU" b="0" i="0" dirty="0">
              <a:solidFill>
                <a:srgbClr val="FF0000"/>
              </a:solidFill>
            </a:rPr>
            <a:t>При сравнении долей чеков с кофе и без по времени суток, видно что в чеках с кофе уменьшается доля чеков с одной покупкой и увеличивается доля чеков с 3 - 4 строками, в утренних заказах чуть более увеличивается доля чеков с 3 строками, в дневных с 4. Если люди заказ</a:t>
          </a:r>
          <a:r>
            <a:rPr lang="ru-RU" dirty="0">
              <a:solidFill>
                <a:srgbClr val="FF0000"/>
              </a:solidFill>
            </a:rPr>
            <a:t>ыв</a:t>
          </a:r>
          <a:r>
            <a:rPr lang="ru-RU" b="0" i="0" dirty="0">
              <a:solidFill>
                <a:srgbClr val="FF0000"/>
              </a:solidFill>
            </a:rPr>
            <a:t>ают кофе, то берут что-то </a:t>
          </a:r>
          <a:r>
            <a:rPr lang="ru-RU" b="0" i="0" dirty="0" err="1">
              <a:solidFill>
                <a:srgbClr val="FF0000"/>
              </a:solidFill>
            </a:rPr>
            <a:t>еще</a:t>
          </a:r>
          <a:r>
            <a:rPr lang="en-US" b="0" i="0" dirty="0">
              <a:solidFill>
                <a:srgbClr val="FF0000"/>
              </a:solidFill>
            </a:rPr>
            <a:t>,</a:t>
          </a:r>
          <a:r>
            <a:rPr lang="ru-RU" b="0" i="0" dirty="0">
              <a:solidFill>
                <a:srgbClr val="FF0000"/>
              </a:solidFill>
            </a:rPr>
            <a:t> особенно в дневные часы. Кофе - якорный товар для покупок остального ассортимента. Возможно кофе и позиции к кофе берут с собой либо есть возможность выпить его на месте. Если стимулировать покупку кофе то будет расти продажи остальных позиций</a:t>
          </a:r>
          <a:endParaRPr lang="ru-RU" dirty="0">
            <a:solidFill>
              <a:srgbClr val="FF0000"/>
            </a:solidFill>
          </a:endParaRPr>
        </a:p>
      </dgm:t>
    </dgm:pt>
    <dgm:pt modelId="{6D6E6E17-D730-482E-80B3-03AD7E78B541}" type="parTrans" cxnId="{27BBF278-5A1A-4813-B17A-F94CA726540C}">
      <dgm:prSet/>
      <dgm:spPr/>
      <dgm:t>
        <a:bodyPr/>
        <a:lstStyle/>
        <a:p>
          <a:endParaRPr lang="ru-RU"/>
        </a:p>
      </dgm:t>
    </dgm:pt>
    <dgm:pt modelId="{22504148-575B-40B0-9D22-AC63E0964D49}" type="sibTrans" cxnId="{27BBF278-5A1A-4813-B17A-F94CA726540C}">
      <dgm:prSet/>
      <dgm:spPr/>
      <dgm:t>
        <a:bodyPr/>
        <a:lstStyle/>
        <a:p>
          <a:endParaRPr lang="ru-RU"/>
        </a:p>
      </dgm:t>
    </dgm:pt>
    <dgm:pt modelId="{A7981738-CACB-4B27-97D0-608F80012FCC}" type="pres">
      <dgm:prSet presAssocID="{90CABF93-73DB-447A-A129-3FF8E2448609}" presName="linear" presStyleCnt="0">
        <dgm:presLayoutVars>
          <dgm:animLvl val="lvl"/>
          <dgm:resizeHandles val="exact"/>
        </dgm:presLayoutVars>
      </dgm:prSet>
      <dgm:spPr/>
    </dgm:pt>
    <dgm:pt modelId="{15DD4037-DD6B-4016-AAD2-DEB568CDCD8C}" type="pres">
      <dgm:prSet presAssocID="{E7CD34CE-72BB-4EFE-B600-3DF709F64E0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7BBF278-5A1A-4813-B17A-F94CA726540C}" srcId="{90CABF93-73DB-447A-A129-3FF8E2448609}" destId="{E7CD34CE-72BB-4EFE-B600-3DF709F64E0E}" srcOrd="0" destOrd="0" parTransId="{6D6E6E17-D730-482E-80B3-03AD7E78B541}" sibTransId="{22504148-575B-40B0-9D22-AC63E0964D49}"/>
    <dgm:cxn modelId="{66979DC4-EEC1-420F-8DF4-85A9CD27C474}" type="presOf" srcId="{90CABF93-73DB-447A-A129-3FF8E2448609}" destId="{A7981738-CACB-4B27-97D0-608F80012FCC}" srcOrd="0" destOrd="0" presId="urn:microsoft.com/office/officeart/2005/8/layout/vList2"/>
    <dgm:cxn modelId="{D6C7A8D4-A05D-4A61-9EE9-6FF1CCFAAA79}" type="presOf" srcId="{E7CD34CE-72BB-4EFE-B600-3DF709F64E0E}" destId="{15DD4037-DD6B-4016-AAD2-DEB568CDCD8C}" srcOrd="0" destOrd="0" presId="urn:microsoft.com/office/officeart/2005/8/layout/vList2"/>
    <dgm:cxn modelId="{4FD01C27-981B-4700-B96D-35112B86B027}" type="presParOf" srcId="{A7981738-CACB-4B27-97D0-608F80012FCC}" destId="{15DD4037-DD6B-4016-AAD2-DEB568CDCD8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7EE84D0-01C0-4EDC-B12B-AF090C6939E4}" type="doc">
      <dgm:prSet loTypeId="urn:microsoft.com/office/officeart/2005/8/layout/hierarchy4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ru-RU"/>
        </a:p>
      </dgm:t>
    </dgm:pt>
    <dgm:pt modelId="{1BD03A19-AC89-41D8-99FB-5FD12DD5C325}">
      <dgm:prSet/>
      <dgm:spPr/>
      <dgm:t>
        <a:bodyPr/>
        <a:lstStyle/>
        <a:p>
          <a:r>
            <a:rPr lang="ru-RU" dirty="0">
              <a:solidFill>
                <a:srgbClr val="FF0000"/>
              </a:solidFill>
            </a:rPr>
            <a:t>Количество строк в дневном чеке больше чем в утреннем</a:t>
          </a:r>
        </a:p>
      </dgm:t>
    </dgm:pt>
    <dgm:pt modelId="{DFB97A90-23D1-4C27-8CC1-0634A49A3C5F}" type="parTrans" cxnId="{401CBE25-BEBB-4AE3-B854-271BDFEAB142}">
      <dgm:prSet/>
      <dgm:spPr/>
      <dgm:t>
        <a:bodyPr/>
        <a:lstStyle/>
        <a:p>
          <a:endParaRPr lang="ru-RU"/>
        </a:p>
      </dgm:t>
    </dgm:pt>
    <dgm:pt modelId="{090C485A-EE6D-4335-AF44-F9A007756B94}" type="sibTrans" cxnId="{401CBE25-BEBB-4AE3-B854-271BDFEAB142}">
      <dgm:prSet/>
      <dgm:spPr/>
      <dgm:t>
        <a:bodyPr/>
        <a:lstStyle/>
        <a:p>
          <a:endParaRPr lang="ru-RU"/>
        </a:p>
      </dgm:t>
    </dgm:pt>
    <dgm:pt modelId="{3E4A60C4-BD40-4B59-A4B1-B57055A66457}">
      <dgm:prSet/>
      <dgm:spPr/>
      <dgm:t>
        <a:bodyPr/>
        <a:lstStyle/>
        <a:p>
          <a:r>
            <a:rPr lang="ru-RU" dirty="0">
              <a:solidFill>
                <a:srgbClr val="FF0000"/>
              </a:solidFill>
            </a:rPr>
            <a:t>Количество строк в чеке с кофе больше чем в чеке без него</a:t>
          </a:r>
        </a:p>
      </dgm:t>
    </dgm:pt>
    <dgm:pt modelId="{37F440B0-D7E2-4972-AED2-CB792BDA8192}" type="parTrans" cxnId="{D7A9A548-316C-4AC1-A245-A4B3A3BD68BA}">
      <dgm:prSet/>
      <dgm:spPr/>
      <dgm:t>
        <a:bodyPr/>
        <a:lstStyle/>
        <a:p>
          <a:endParaRPr lang="ru-RU"/>
        </a:p>
      </dgm:t>
    </dgm:pt>
    <dgm:pt modelId="{585CFB2F-4166-426A-97D2-3A89374538BF}" type="sibTrans" cxnId="{D7A9A548-316C-4AC1-A245-A4B3A3BD68BA}">
      <dgm:prSet/>
      <dgm:spPr/>
      <dgm:t>
        <a:bodyPr/>
        <a:lstStyle/>
        <a:p>
          <a:endParaRPr lang="ru-RU"/>
        </a:p>
      </dgm:t>
    </dgm:pt>
    <dgm:pt modelId="{F1BE7DD9-7323-4559-9855-1290B63795D0}">
      <dgm:prSet/>
      <dgm:spPr/>
      <dgm:t>
        <a:bodyPr/>
        <a:lstStyle/>
        <a:p>
          <a:r>
            <a:rPr lang="ru-RU" dirty="0">
              <a:solidFill>
                <a:srgbClr val="FF0000"/>
              </a:solidFill>
            </a:rPr>
            <a:t>Количество строк в дневных чеках с кофе больше чем в утренних чеках с кофе</a:t>
          </a:r>
        </a:p>
      </dgm:t>
    </dgm:pt>
    <dgm:pt modelId="{131697E7-D884-455A-AD58-64BB0AF5EAF9}" type="parTrans" cxnId="{BA5912CB-69FF-4353-840B-085E80946114}">
      <dgm:prSet/>
      <dgm:spPr/>
      <dgm:t>
        <a:bodyPr/>
        <a:lstStyle/>
        <a:p>
          <a:endParaRPr lang="ru-RU"/>
        </a:p>
      </dgm:t>
    </dgm:pt>
    <dgm:pt modelId="{7B4197E0-4E59-4E3B-AF82-F49A17BA6C05}" type="sibTrans" cxnId="{BA5912CB-69FF-4353-840B-085E80946114}">
      <dgm:prSet/>
      <dgm:spPr/>
      <dgm:t>
        <a:bodyPr/>
        <a:lstStyle/>
        <a:p>
          <a:endParaRPr lang="ru-RU"/>
        </a:p>
      </dgm:t>
    </dgm:pt>
    <dgm:pt modelId="{1DA2FED3-9494-46F0-9039-2B6F9467F6B3}" type="pres">
      <dgm:prSet presAssocID="{A7EE84D0-01C0-4EDC-B12B-AF090C6939E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8F4430C-5E6A-410B-A93F-410A2DF1005D}" type="pres">
      <dgm:prSet presAssocID="{1BD03A19-AC89-41D8-99FB-5FD12DD5C325}" presName="vertOne" presStyleCnt="0"/>
      <dgm:spPr/>
    </dgm:pt>
    <dgm:pt modelId="{354A5E1F-C7C7-4F50-85FA-467A19026CBB}" type="pres">
      <dgm:prSet presAssocID="{1BD03A19-AC89-41D8-99FB-5FD12DD5C325}" presName="txOne" presStyleLbl="node0" presStyleIdx="0" presStyleCnt="3">
        <dgm:presLayoutVars>
          <dgm:chPref val="3"/>
        </dgm:presLayoutVars>
      </dgm:prSet>
      <dgm:spPr/>
    </dgm:pt>
    <dgm:pt modelId="{9E6006C2-1DB3-4A52-829F-5C8CF06D8047}" type="pres">
      <dgm:prSet presAssocID="{1BD03A19-AC89-41D8-99FB-5FD12DD5C325}" presName="horzOne" presStyleCnt="0"/>
      <dgm:spPr/>
    </dgm:pt>
    <dgm:pt modelId="{85ACDA29-0CA5-4465-8608-50449651F32C}" type="pres">
      <dgm:prSet presAssocID="{090C485A-EE6D-4335-AF44-F9A007756B94}" presName="sibSpaceOne" presStyleCnt="0"/>
      <dgm:spPr/>
    </dgm:pt>
    <dgm:pt modelId="{53A8D910-338B-4B0F-BF4C-CCA141B2FC17}" type="pres">
      <dgm:prSet presAssocID="{3E4A60C4-BD40-4B59-A4B1-B57055A66457}" presName="vertOne" presStyleCnt="0"/>
      <dgm:spPr/>
    </dgm:pt>
    <dgm:pt modelId="{EC8ABF9D-8486-4E23-96C6-690B17BDD30C}" type="pres">
      <dgm:prSet presAssocID="{3E4A60C4-BD40-4B59-A4B1-B57055A66457}" presName="txOne" presStyleLbl="node0" presStyleIdx="1" presStyleCnt="3">
        <dgm:presLayoutVars>
          <dgm:chPref val="3"/>
        </dgm:presLayoutVars>
      </dgm:prSet>
      <dgm:spPr/>
    </dgm:pt>
    <dgm:pt modelId="{7C61E001-3845-4D3E-AC2D-A905DFC8A692}" type="pres">
      <dgm:prSet presAssocID="{3E4A60C4-BD40-4B59-A4B1-B57055A66457}" presName="horzOne" presStyleCnt="0"/>
      <dgm:spPr/>
    </dgm:pt>
    <dgm:pt modelId="{9E81F84A-8BFD-419A-A2D7-0E1A431337BE}" type="pres">
      <dgm:prSet presAssocID="{585CFB2F-4166-426A-97D2-3A89374538BF}" presName="sibSpaceOne" presStyleCnt="0"/>
      <dgm:spPr/>
    </dgm:pt>
    <dgm:pt modelId="{B02184B0-3FFB-489C-A574-22A930B033B8}" type="pres">
      <dgm:prSet presAssocID="{F1BE7DD9-7323-4559-9855-1290B63795D0}" presName="vertOne" presStyleCnt="0"/>
      <dgm:spPr/>
    </dgm:pt>
    <dgm:pt modelId="{FA52D292-1C7E-4521-A607-D1AE6666D964}" type="pres">
      <dgm:prSet presAssocID="{F1BE7DD9-7323-4559-9855-1290B63795D0}" presName="txOne" presStyleLbl="node0" presStyleIdx="2" presStyleCnt="3">
        <dgm:presLayoutVars>
          <dgm:chPref val="3"/>
        </dgm:presLayoutVars>
      </dgm:prSet>
      <dgm:spPr/>
    </dgm:pt>
    <dgm:pt modelId="{48276AA6-364C-40DE-80EA-04EF744E9D49}" type="pres">
      <dgm:prSet presAssocID="{F1BE7DD9-7323-4559-9855-1290B63795D0}" presName="horzOne" presStyleCnt="0"/>
      <dgm:spPr/>
    </dgm:pt>
  </dgm:ptLst>
  <dgm:cxnLst>
    <dgm:cxn modelId="{6DB4060E-2DEA-4417-8B9A-C60619F4EEF8}" type="presOf" srcId="{3E4A60C4-BD40-4B59-A4B1-B57055A66457}" destId="{EC8ABF9D-8486-4E23-96C6-690B17BDD30C}" srcOrd="0" destOrd="0" presId="urn:microsoft.com/office/officeart/2005/8/layout/hierarchy4"/>
    <dgm:cxn modelId="{401CBE25-BEBB-4AE3-B854-271BDFEAB142}" srcId="{A7EE84D0-01C0-4EDC-B12B-AF090C6939E4}" destId="{1BD03A19-AC89-41D8-99FB-5FD12DD5C325}" srcOrd="0" destOrd="0" parTransId="{DFB97A90-23D1-4C27-8CC1-0634A49A3C5F}" sibTransId="{090C485A-EE6D-4335-AF44-F9A007756B94}"/>
    <dgm:cxn modelId="{C7D55730-29A1-4858-9461-BFB87A09D0EB}" type="presOf" srcId="{1BD03A19-AC89-41D8-99FB-5FD12DD5C325}" destId="{354A5E1F-C7C7-4F50-85FA-467A19026CBB}" srcOrd="0" destOrd="0" presId="urn:microsoft.com/office/officeart/2005/8/layout/hierarchy4"/>
    <dgm:cxn modelId="{38E5B55C-3A61-4DFD-912E-58E9469C850C}" type="presOf" srcId="{F1BE7DD9-7323-4559-9855-1290B63795D0}" destId="{FA52D292-1C7E-4521-A607-D1AE6666D964}" srcOrd="0" destOrd="0" presId="urn:microsoft.com/office/officeart/2005/8/layout/hierarchy4"/>
    <dgm:cxn modelId="{D7A9A548-316C-4AC1-A245-A4B3A3BD68BA}" srcId="{A7EE84D0-01C0-4EDC-B12B-AF090C6939E4}" destId="{3E4A60C4-BD40-4B59-A4B1-B57055A66457}" srcOrd="1" destOrd="0" parTransId="{37F440B0-D7E2-4972-AED2-CB792BDA8192}" sibTransId="{585CFB2F-4166-426A-97D2-3A89374538BF}"/>
    <dgm:cxn modelId="{BA5912CB-69FF-4353-840B-085E80946114}" srcId="{A7EE84D0-01C0-4EDC-B12B-AF090C6939E4}" destId="{F1BE7DD9-7323-4559-9855-1290B63795D0}" srcOrd="2" destOrd="0" parTransId="{131697E7-D884-455A-AD58-64BB0AF5EAF9}" sibTransId="{7B4197E0-4E59-4E3B-AF82-F49A17BA6C05}"/>
    <dgm:cxn modelId="{C7E927F3-8AD0-4FA8-80AE-0E0012197F74}" type="presOf" srcId="{A7EE84D0-01C0-4EDC-B12B-AF090C6939E4}" destId="{1DA2FED3-9494-46F0-9039-2B6F9467F6B3}" srcOrd="0" destOrd="0" presId="urn:microsoft.com/office/officeart/2005/8/layout/hierarchy4"/>
    <dgm:cxn modelId="{951BB55C-0D27-4C12-9CB4-B54206C85DEA}" type="presParOf" srcId="{1DA2FED3-9494-46F0-9039-2B6F9467F6B3}" destId="{B8F4430C-5E6A-410B-A93F-410A2DF1005D}" srcOrd="0" destOrd="0" presId="urn:microsoft.com/office/officeart/2005/8/layout/hierarchy4"/>
    <dgm:cxn modelId="{C5B5674F-1623-4C04-B2D1-EB37A114BFAC}" type="presParOf" srcId="{B8F4430C-5E6A-410B-A93F-410A2DF1005D}" destId="{354A5E1F-C7C7-4F50-85FA-467A19026CBB}" srcOrd="0" destOrd="0" presId="urn:microsoft.com/office/officeart/2005/8/layout/hierarchy4"/>
    <dgm:cxn modelId="{F0D398FB-FF12-417B-82E3-7281B40AF08D}" type="presParOf" srcId="{B8F4430C-5E6A-410B-A93F-410A2DF1005D}" destId="{9E6006C2-1DB3-4A52-829F-5C8CF06D8047}" srcOrd="1" destOrd="0" presId="urn:microsoft.com/office/officeart/2005/8/layout/hierarchy4"/>
    <dgm:cxn modelId="{85E4D573-4B34-47A5-B639-FB3501C1D4E3}" type="presParOf" srcId="{1DA2FED3-9494-46F0-9039-2B6F9467F6B3}" destId="{85ACDA29-0CA5-4465-8608-50449651F32C}" srcOrd="1" destOrd="0" presId="urn:microsoft.com/office/officeart/2005/8/layout/hierarchy4"/>
    <dgm:cxn modelId="{552553F2-7748-4042-A7AC-3E06D7898B06}" type="presParOf" srcId="{1DA2FED3-9494-46F0-9039-2B6F9467F6B3}" destId="{53A8D910-338B-4B0F-BF4C-CCA141B2FC17}" srcOrd="2" destOrd="0" presId="urn:microsoft.com/office/officeart/2005/8/layout/hierarchy4"/>
    <dgm:cxn modelId="{B665DFB8-C67D-4228-BA66-B8D865A89429}" type="presParOf" srcId="{53A8D910-338B-4B0F-BF4C-CCA141B2FC17}" destId="{EC8ABF9D-8486-4E23-96C6-690B17BDD30C}" srcOrd="0" destOrd="0" presId="urn:microsoft.com/office/officeart/2005/8/layout/hierarchy4"/>
    <dgm:cxn modelId="{4DF99E7C-E0FA-4D61-A083-6E6329F7BB8A}" type="presParOf" srcId="{53A8D910-338B-4B0F-BF4C-CCA141B2FC17}" destId="{7C61E001-3845-4D3E-AC2D-A905DFC8A692}" srcOrd="1" destOrd="0" presId="urn:microsoft.com/office/officeart/2005/8/layout/hierarchy4"/>
    <dgm:cxn modelId="{ADFB822B-7A1A-497B-9D0A-F93656D2311A}" type="presParOf" srcId="{1DA2FED3-9494-46F0-9039-2B6F9467F6B3}" destId="{9E81F84A-8BFD-419A-A2D7-0E1A431337BE}" srcOrd="3" destOrd="0" presId="urn:microsoft.com/office/officeart/2005/8/layout/hierarchy4"/>
    <dgm:cxn modelId="{7E79474D-9A61-4B49-AAC7-CD3B4069E9C3}" type="presParOf" srcId="{1DA2FED3-9494-46F0-9039-2B6F9467F6B3}" destId="{B02184B0-3FFB-489C-A574-22A930B033B8}" srcOrd="4" destOrd="0" presId="urn:microsoft.com/office/officeart/2005/8/layout/hierarchy4"/>
    <dgm:cxn modelId="{5A93E2EE-9EF5-4851-9C2B-AB28D06A76B7}" type="presParOf" srcId="{B02184B0-3FFB-489C-A574-22A930B033B8}" destId="{FA52D292-1C7E-4521-A607-D1AE6666D964}" srcOrd="0" destOrd="0" presId="urn:microsoft.com/office/officeart/2005/8/layout/hierarchy4"/>
    <dgm:cxn modelId="{CD394DD9-5E3A-4868-99AD-0681E88B226E}" type="presParOf" srcId="{B02184B0-3FFB-489C-A574-22A930B033B8}" destId="{48276AA6-364C-40DE-80EA-04EF744E9D4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248211-418C-48CB-8E31-49B3E49C9DBE}" type="doc">
      <dgm:prSet loTypeId="urn:microsoft.com/office/officeart/2005/8/layout/equation2" loCatId="relationship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99BB8002-51A5-4B6B-931A-ED464CD28374}">
      <dgm:prSet/>
      <dgm:spPr/>
      <dgm:t>
        <a:bodyPr/>
        <a:lstStyle/>
        <a:p>
          <a:r>
            <a:rPr lang="ru-RU" dirty="0"/>
            <a:t>Основные факторы влияющие на количество линий в чеке – время покупки и наличие якорного товара в чеке – кофе</a:t>
          </a:r>
        </a:p>
      </dgm:t>
    </dgm:pt>
    <dgm:pt modelId="{68FC885B-D684-4E67-BD95-6F66C161DBE5}" type="parTrans" cxnId="{E620FAD2-1AFA-431D-8973-D79CFB7AB106}">
      <dgm:prSet/>
      <dgm:spPr/>
      <dgm:t>
        <a:bodyPr/>
        <a:lstStyle/>
        <a:p>
          <a:endParaRPr lang="ru-RU"/>
        </a:p>
      </dgm:t>
    </dgm:pt>
    <dgm:pt modelId="{F8C43C6B-EC94-4015-89F0-4878549BFB48}" type="sibTrans" cxnId="{E620FAD2-1AFA-431D-8973-D79CFB7AB106}">
      <dgm:prSet/>
      <dgm:spPr/>
      <dgm:t>
        <a:bodyPr/>
        <a:lstStyle/>
        <a:p>
          <a:endParaRPr lang="ru-RU"/>
        </a:p>
      </dgm:t>
    </dgm:pt>
    <dgm:pt modelId="{09637DCD-36E0-4F21-81BA-A7A45A779B42}">
      <dgm:prSet/>
      <dgm:spPr/>
      <dgm:t>
        <a:bodyPr/>
        <a:lstStyle/>
        <a:p>
          <a:r>
            <a:rPr lang="ru-RU" dirty="0"/>
            <a:t>В чеках с кофе количество строк больше </a:t>
          </a:r>
          <a:r>
            <a:rPr lang="ru-RU" dirty="0" err="1"/>
            <a:t>днем</a:t>
          </a:r>
          <a:r>
            <a:rPr lang="ru-RU" dirty="0"/>
            <a:t> чем утром</a:t>
          </a:r>
        </a:p>
      </dgm:t>
    </dgm:pt>
    <dgm:pt modelId="{9F8C628A-5A24-4FF7-A6A5-5127E0397F07}" type="parTrans" cxnId="{69B26ED8-0A18-46CE-AAC1-E04F2E442F2C}">
      <dgm:prSet/>
      <dgm:spPr/>
      <dgm:t>
        <a:bodyPr/>
        <a:lstStyle/>
        <a:p>
          <a:endParaRPr lang="ru-RU"/>
        </a:p>
      </dgm:t>
    </dgm:pt>
    <dgm:pt modelId="{74B351C5-7C1B-4C08-839C-DD2CE20587C1}" type="sibTrans" cxnId="{69B26ED8-0A18-46CE-AAC1-E04F2E442F2C}">
      <dgm:prSet/>
      <dgm:spPr/>
      <dgm:t>
        <a:bodyPr/>
        <a:lstStyle/>
        <a:p>
          <a:endParaRPr lang="ru-RU"/>
        </a:p>
      </dgm:t>
    </dgm:pt>
    <dgm:pt modelId="{D8DAB190-498B-49D9-975E-79631A502346}">
      <dgm:prSet/>
      <dgm:spPr/>
      <dgm:t>
        <a:bodyPr/>
        <a:lstStyle/>
        <a:p>
          <a:pPr algn="l"/>
          <a:r>
            <a:rPr lang="ru-RU" dirty="0">
              <a:solidFill>
                <a:srgbClr val="FF0000"/>
              </a:solidFill>
            </a:rPr>
            <a:t>Для увеличения длинны чека необходимо стимулировать покупку кофе в утренние часы, особенно в пиковый час с 11 до 12, обеспечить полноту и наличие остального ассортимента, быстроту обслуживания. Весь ассортимент также должен быть доступен с 9 до 16, возможно простимулировать покупку дополнительных позиций в это время, то есть увеличения количества в линии в чеке по каждой позиции сопутствующего кофе ассортимента.</a:t>
          </a:r>
        </a:p>
      </dgm:t>
    </dgm:pt>
    <dgm:pt modelId="{B63D8DF2-8ACF-4346-B6A6-EB6BCD4FE7FE}" type="parTrans" cxnId="{F50458F7-05CC-4D51-93C0-86F318274020}">
      <dgm:prSet/>
      <dgm:spPr/>
      <dgm:t>
        <a:bodyPr/>
        <a:lstStyle/>
        <a:p>
          <a:endParaRPr lang="ru-RU"/>
        </a:p>
      </dgm:t>
    </dgm:pt>
    <dgm:pt modelId="{AFEAFF78-5130-4B8B-8701-0775956D6198}" type="sibTrans" cxnId="{F50458F7-05CC-4D51-93C0-86F318274020}">
      <dgm:prSet/>
      <dgm:spPr/>
      <dgm:t>
        <a:bodyPr/>
        <a:lstStyle/>
        <a:p>
          <a:endParaRPr lang="ru-RU"/>
        </a:p>
      </dgm:t>
    </dgm:pt>
    <dgm:pt modelId="{27302F5A-F507-4312-9DEA-2A58C1A23756}" type="pres">
      <dgm:prSet presAssocID="{D4248211-418C-48CB-8E31-49B3E49C9DBE}" presName="Name0" presStyleCnt="0">
        <dgm:presLayoutVars>
          <dgm:dir/>
          <dgm:resizeHandles val="exact"/>
        </dgm:presLayoutVars>
      </dgm:prSet>
      <dgm:spPr/>
    </dgm:pt>
    <dgm:pt modelId="{ED451938-5FEF-484C-9D27-8E6191092E04}" type="pres">
      <dgm:prSet presAssocID="{D4248211-418C-48CB-8E31-49B3E49C9DBE}" presName="vNodes" presStyleCnt="0"/>
      <dgm:spPr/>
    </dgm:pt>
    <dgm:pt modelId="{050DED39-160C-42BB-83B1-84D9A81F0235}" type="pres">
      <dgm:prSet presAssocID="{99BB8002-51A5-4B6B-931A-ED464CD28374}" presName="node" presStyleLbl="node1" presStyleIdx="0" presStyleCnt="3" custScaleX="210725" custScaleY="136732">
        <dgm:presLayoutVars>
          <dgm:bulletEnabled val="1"/>
        </dgm:presLayoutVars>
      </dgm:prSet>
      <dgm:spPr/>
    </dgm:pt>
    <dgm:pt modelId="{13BBEB34-9AE4-4859-92FD-DD171F8FC9F9}" type="pres">
      <dgm:prSet presAssocID="{F8C43C6B-EC94-4015-89F0-4878549BFB48}" presName="spacerT" presStyleCnt="0"/>
      <dgm:spPr/>
    </dgm:pt>
    <dgm:pt modelId="{D5F84484-409C-4589-9BF0-4E5C957F82B9}" type="pres">
      <dgm:prSet presAssocID="{F8C43C6B-EC94-4015-89F0-4878549BFB48}" presName="sibTrans" presStyleLbl="sibTrans2D1" presStyleIdx="0" presStyleCnt="2"/>
      <dgm:spPr/>
    </dgm:pt>
    <dgm:pt modelId="{0F2B923F-3519-418E-A1D7-30AFB6E229A4}" type="pres">
      <dgm:prSet presAssocID="{F8C43C6B-EC94-4015-89F0-4878549BFB48}" presName="spacerB" presStyleCnt="0"/>
      <dgm:spPr/>
    </dgm:pt>
    <dgm:pt modelId="{6A1BE3DE-3220-4826-845E-952EAE8C4845}" type="pres">
      <dgm:prSet presAssocID="{09637DCD-36E0-4F21-81BA-A7A45A779B42}" presName="node" presStyleLbl="node1" presStyleIdx="1" presStyleCnt="3" custScaleX="207802" custScaleY="146089">
        <dgm:presLayoutVars>
          <dgm:bulletEnabled val="1"/>
        </dgm:presLayoutVars>
      </dgm:prSet>
      <dgm:spPr/>
    </dgm:pt>
    <dgm:pt modelId="{1139C1C7-7109-490D-B8AB-1B56D1EE663D}" type="pres">
      <dgm:prSet presAssocID="{D4248211-418C-48CB-8E31-49B3E49C9DBE}" presName="sibTransLast" presStyleLbl="sibTrans2D1" presStyleIdx="1" presStyleCnt="2"/>
      <dgm:spPr/>
    </dgm:pt>
    <dgm:pt modelId="{321738CE-8CBD-478F-95C1-B94E416194A1}" type="pres">
      <dgm:prSet presAssocID="{D4248211-418C-48CB-8E31-49B3E49C9DBE}" presName="connectorText" presStyleLbl="sibTrans2D1" presStyleIdx="1" presStyleCnt="2"/>
      <dgm:spPr/>
    </dgm:pt>
    <dgm:pt modelId="{248283F4-3FDC-41AE-A38F-37EBA5A078F5}" type="pres">
      <dgm:prSet presAssocID="{D4248211-418C-48CB-8E31-49B3E49C9DBE}" presName="lastNode" presStyleLbl="node1" presStyleIdx="2" presStyleCnt="3" custScaleX="178919" custScaleY="135212">
        <dgm:presLayoutVars>
          <dgm:bulletEnabled val="1"/>
        </dgm:presLayoutVars>
      </dgm:prSet>
      <dgm:spPr/>
    </dgm:pt>
  </dgm:ptLst>
  <dgm:cxnLst>
    <dgm:cxn modelId="{9E860114-14B0-42AA-B9CE-7F5551E60BA6}" type="presOf" srcId="{D4248211-418C-48CB-8E31-49B3E49C9DBE}" destId="{27302F5A-F507-4312-9DEA-2A58C1A23756}" srcOrd="0" destOrd="0" presId="urn:microsoft.com/office/officeart/2005/8/layout/equation2"/>
    <dgm:cxn modelId="{898D8F1E-A425-425D-9213-4535F8C1196B}" type="presOf" srcId="{09637DCD-36E0-4F21-81BA-A7A45A779B42}" destId="{6A1BE3DE-3220-4826-845E-952EAE8C4845}" srcOrd="0" destOrd="0" presId="urn:microsoft.com/office/officeart/2005/8/layout/equation2"/>
    <dgm:cxn modelId="{7875D12C-5266-439D-A004-62A5EF07A7DC}" type="presOf" srcId="{74B351C5-7C1B-4C08-839C-DD2CE20587C1}" destId="{1139C1C7-7109-490D-B8AB-1B56D1EE663D}" srcOrd="0" destOrd="0" presId="urn:microsoft.com/office/officeart/2005/8/layout/equation2"/>
    <dgm:cxn modelId="{385DDA53-34B2-49FF-87D1-E7B27F06D013}" type="presOf" srcId="{F8C43C6B-EC94-4015-89F0-4878549BFB48}" destId="{D5F84484-409C-4589-9BF0-4E5C957F82B9}" srcOrd="0" destOrd="0" presId="urn:microsoft.com/office/officeart/2005/8/layout/equation2"/>
    <dgm:cxn modelId="{56C4FF8E-5E39-452C-900B-ABB07CA5BE44}" type="presOf" srcId="{99BB8002-51A5-4B6B-931A-ED464CD28374}" destId="{050DED39-160C-42BB-83B1-84D9A81F0235}" srcOrd="0" destOrd="0" presId="urn:microsoft.com/office/officeart/2005/8/layout/equation2"/>
    <dgm:cxn modelId="{A637C1D2-E24B-44D3-8383-7D9EC9C22045}" type="presOf" srcId="{74B351C5-7C1B-4C08-839C-DD2CE20587C1}" destId="{321738CE-8CBD-478F-95C1-B94E416194A1}" srcOrd="1" destOrd="0" presId="urn:microsoft.com/office/officeart/2005/8/layout/equation2"/>
    <dgm:cxn modelId="{E620FAD2-1AFA-431D-8973-D79CFB7AB106}" srcId="{D4248211-418C-48CB-8E31-49B3E49C9DBE}" destId="{99BB8002-51A5-4B6B-931A-ED464CD28374}" srcOrd="0" destOrd="0" parTransId="{68FC885B-D684-4E67-BD95-6F66C161DBE5}" sibTransId="{F8C43C6B-EC94-4015-89F0-4878549BFB48}"/>
    <dgm:cxn modelId="{69B26ED8-0A18-46CE-AAC1-E04F2E442F2C}" srcId="{D4248211-418C-48CB-8E31-49B3E49C9DBE}" destId="{09637DCD-36E0-4F21-81BA-A7A45A779B42}" srcOrd="1" destOrd="0" parTransId="{9F8C628A-5A24-4FF7-A6A5-5127E0397F07}" sibTransId="{74B351C5-7C1B-4C08-839C-DD2CE20587C1}"/>
    <dgm:cxn modelId="{610BB5E4-B5BD-4DF5-A1F6-366BC3B0182A}" type="presOf" srcId="{D8DAB190-498B-49D9-975E-79631A502346}" destId="{248283F4-3FDC-41AE-A38F-37EBA5A078F5}" srcOrd="0" destOrd="0" presId="urn:microsoft.com/office/officeart/2005/8/layout/equation2"/>
    <dgm:cxn modelId="{F50458F7-05CC-4D51-93C0-86F318274020}" srcId="{D4248211-418C-48CB-8E31-49B3E49C9DBE}" destId="{D8DAB190-498B-49D9-975E-79631A502346}" srcOrd="2" destOrd="0" parTransId="{B63D8DF2-8ACF-4346-B6A6-EB6BCD4FE7FE}" sibTransId="{AFEAFF78-5130-4B8B-8701-0775956D6198}"/>
    <dgm:cxn modelId="{AC87367F-2D42-4379-9EBE-841630668F2E}" type="presParOf" srcId="{27302F5A-F507-4312-9DEA-2A58C1A23756}" destId="{ED451938-5FEF-484C-9D27-8E6191092E04}" srcOrd="0" destOrd="0" presId="urn:microsoft.com/office/officeart/2005/8/layout/equation2"/>
    <dgm:cxn modelId="{493FC6A8-6C76-4A1C-89AA-5F5CBCE52EBC}" type="presParOf" srcId="{ED451938-5FEF-484C-9D27-8E6191092E04}" destId="{050DED39-160C-42BB-83B1-84D9A81F0235}" srcOrd="0" destOrd="0" presId="urn:microsoft.com/office/officeart/2005/8/layout/equation2"/>
    <dgm:cxn modelId="{8338DF99-C823-4C1D-8B6A-A97C8E9DA3FD}" type="presParOf" srcId="{ED451938-5FEF-484C-9D27-8E6191092E04}" destId="{13BBEB34-9AE4-4859-92FD-DD171F8FC9F9}" srcOrd="1" destOrd="0" presId="urn:microsoft.com/office/officeart/2005/8/layout/equation2"/>
    <dgm:cxn modelId="{B66226BE-14F8-4918-97B1-FDDEDE7BCF0D}" type="presParOf" srcId="{ED451938-5FEF-484C-9D27-8E6191092E04}" destId="{D5F84484-409C-4589-9BF0-4E5C957F82B9}" srcOrd="2" destOrd="0" presId="urn:microsoft.com/office/officeart/2005/8/layout/equation2"/>
    <dgm:cxn modelId="{68D1E8B6-B338-4C71-8A1E-5B9EFB352321}" type="presParOf" srcId="{ED451938-5FEF-484C-9D27-8E6191092E04}" destId="{0F2B923F-3519-418E-A1D7-30AFB6E229A4}" srcOrd="3" destOrd="0" presId="urn:microsoft.com/office/officeart/2005/8/layout/equation2"/>
    <dgm:cxn modelId="{3F8F8C26-DAD2-4C93-8B8D-E13385308085}" type="presParOf" srcId="{ED451938-5FEF-484C-9D27-8E6191092E04}" destId="{6A1BE3DE-3220-4826-845E-952EAE8C4845}" srcOrd="4" destOrd="0" presId="urn:microsoft.com/office/officeart/2005/8/layout/equation2"/>
    <dgm:cxn modelId="{76E7A33B-CDAE-488A-8028-3096984971E2}" type="presParOf" srcId="{27302F5A-F507-4312-9DEA-2A58C1A23756}" destId="{1139C1C7-7109-490D-B8AB-1B56D1EE663D}" srcOrd="1" destOrd="0" presId="urn:microsoft.com/office/officeart/2005/8/layout/equation2"/>
    <dgm:cxn modelId="{7CD150B0-10BF-413A-9F0C-4B2B21B510E0}" type="presParOf" srcId="{1139C1C7-7109-490D-B8AB-1B56D1EE663D}" destId="{321738CE-8CBD-478F-95C1-B94E416194A1}" srcOrd="0" destOrd="0" presId="urn:microsoft.com/office/officeart/2005/8/layout/equation2"/>
    <dgm:cxn modelId="{FAF3E83F-9455-4D66-8415-25AA65A75D13}" type="presParOf" srcId="{27302F5A-F507-4312-9DEA-2A58C1A23756}" destId="{248283F4-3FDC-41AE-A38F-37EBA5A078F5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F00262-6A0B-4817-828A-537E80AC74EE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93118B49-93F1-4B0C-962D-6D7CB31E7AFD}">
      <dgm:prSet/>
      <dgm:spPr/>
      <dgm:t>
        <a:bodyPr/>
        <a:lstStyle/>
        <a:p>
          <a:r>
            <a:rPr lang="ru-RU" dirty="0">
              <a:solidFill>
                <a:srgbClr val="FF0000"/>
              </a:solidFill>
            </a:rPr>
            <a:t>Данные с 11.01.2016 07</a:t>
          </a:r>
          <a:r>
            <a:rPr lang="en-US" dirty="0">
              <a:solidFill>
                <a:srgbClr val="FF0000"/>
              </a:solidFill>
            </a:rPr>
            <a:t>:</a:t>
          </a:r>
          <a:r>
            <a:rPr lang="ru-RU" dirty="0">
              <a:solidFill>
                <a:srgbClr val="FF0000"/>
              </a:solidFill>
            </a:rPr>
            <a:t>51 по 03.12.2017 16</a:t>
          </a:r>
          <a:r>
            <a:rPr lang="en-US" dirty="0">
              <a:solidFill>
                <a:srgbClr val="FF0000"/>
              </a:solidFill>
            </a:rPr>
            <a:t>:28</a:t>
          </a:r>
          <a:endParaRPr lang="ru-RU" dirty="0">
            <a:solidFill>
              <a:srgbClr val="FF0000"/>
            </a:solidFill>
          </a:endParaRPr>
        </a:p>
      </dgm:t>
    </dgm:pt>
    <dgm:pt modelId="{E54E4B2D-D9C2-4A4B-812A-41C503DF74B0}" type="parTrans" cxnId="{6BFCFA92-8440-4324-A8E3-40F57BD1AEAC}">
      <dgm:prSet/>
      <dgm:spPr/>
      <dgm:t>
        <a:bodyPr/>
        <a:lstStyle/>
        <a:p>
          <a:endParaRPr lang="ru-RU"/>
        </a:p>
      </dgm:t>
    </dgm:pt>
    <dgm:pt modelId="{EFCB5DB5-D250-470D-A9A1-BAEE19D126F6}" type="sibTrans" cxnId="{6BFCFA92-8440-4324-A8E3-40F57BD1AEAC}">
      <dgm:prSet/>
      <dgm:spPr/>
      <dgm:t>
        <a:bodyPr/>
        <a:lstStyle/>
        <a:p>
          <a:endParaRPr lang="ru-RU"/>
        </a:p>
      </dgm:t>
    </dgm:pt>
    <dgm:pt modelId="{EE552214-3DEF-4D0D-BF20-EF8043401314}">
      <dgm:prSet/>
      <dgm:spPr/>
      <dgm:t>
        <a:bodyPr/>
        <a:lstStyle/>
        <a:p>
          <a:r>
            <a:rPr lang="ru-RU" dirty="0">
              <a:solidFill>
                <a:srgbClr val="FF0000"/>
              </a:solidFill>
            </a:rPr>
            <a:t>Полные суточные данные есть только по утру и дню, как в будние так и в выходные, данных по вечерам около половины, ночные данные – только за два дня. Всего уникальных дней данных – 159. Количество дней данных по месяцам разное, поэтому временной анализ в разрезе месяца не корректен. Для анализа взяты наиболее полные временные отрезки данных – утро и день</a:t>
          </a:r>
        </a:p>
      </dgm:t>
    </dgm:pt>
    <dgm:pt modelId="{24D9D147-3991-4D1C-A56F-6C45C3585620}" type="parTrans" cxnId="{9779238A-AD86-45E6-9F4C-3E04897E3C02}">
      <dgm:prSet/>
      <dgm:spPr/>
      <dgm:t>
        <a:bodyPr/>
        <a:lstStyle/>
        <a:p>
          <a:endParaRPr lang="ru-RU"/>
        </a:p>
      </dgm:t>
    </dgm:pt>
    <dgm:pt modelId="{30C098A2-EA9D-4B0C-8B93-25752DEE3C08}" type="sibTrans" cxnId="{9779238A-AD86-45E6-9F4C-3E04897E3C02}">
      <dgm:prSet/>
      <dgm:spPr/>
      <dgm:t>
        <a:bodyPr/>
        <a:lstStyle/>
        <a:p>
          <a:endParaRPr lang="ru-RU"/>
        </a:p>
      </dgm:t>
    </dgm:pt>
    <dgm:pt modelId="{6C363FE0-A9BC-4C44-AFA4-B0D2147E4E0E}" type="pres">
      <dgm:prSet presAssocID="{8CF00262-6A0B-4817-828A-537E80AC74EE}" presName="linear" presStyleCnt="0">
        <dgm:presLayoutVars>
          <dgm:animLvl val="lvl"/>
          <dgm:resizeHandles val="exact"/>
        </dgm:presLayoutVars>
      </dgm:prSet>
      <dgm:spPr/>
    </dgm:pt>
    <dgm:pt modelId="{1070FD3F-CDB2-4C1E-A4CD-D367BC7D141E}" type="pres">
      <dgm:prSet presAssocID="{93118B49-93F1-4B0C-962D-6D7CB31E7AF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DD4F1A3-11A6-4A63-99BC-0F1F44C67086}" type="pres">
      <dgm:prSet presAssocID="{EFCB5DB5-D250-470D-A9A1-BAEE19D126F6}" presName="spacer" presStyleCnt="0"/>
      <dgm:spPr/>
    </dgm:pt>
    <dgm:pt modelId="{6FBA51AB-6F10-45E1-ACD9-A84896084B24}" type="pres">
      <dgm:prSet presAssocID="{EE552214-3DEF-4D0D-BF20-EF804340131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10A201F-A70C-400B-8074-381D26BF1C87}" type="presOf" srcId="{EE552214-3DEF-4D0D-BF20-EF8043401314}" destId="{6FBA51AB-6F10-45E1-ACD9-A84896084B24}" srcOrd="0" destOrd="0" presId="urn:microsoft.com/office/officeart/2005/8/layout/vList2"/>
    <dgm:cxn modelId="{5A3B5B34-93C6-4EB3-8F1C-A0D54F7F28D9}" type="presOf" srcId="{8CF00262-6A0B-4817-828A-537E80AC74EE}" destId="{6C363FE0-A9BC-4C44-AFA4-B0D2147E4E0E}" srcOrd="0" destOrd="0" presId="urn:microsoft.com/office/officeart/2005/8/layout/vList2"/>
    <dgm:cxn modelId="{6BB62B62-61F9-4708-92E7-C1D056528E41}" type="presOf" srcId="{93118B49-93F1-4B0C-962D-6D7CB31E7AFD}" destId="{1070FD3F-CDB2-4C1E-A4CD-D367BC7D141E}" srcOrd="0" destOrd="0" presId="urn:microsoft.com/office/officeart/2005/8/layout/vList2"/>
    <dgm:cxn modelId="{9779238A-AD86-45E6-9F4C-3E04897E3C02}" srcId="{8CF00262-6A0B-4817-828A-537E80AC74EE}" destId="{EE552214-3DEF-4D0D-BF20-EF8043401314}" srcOrd="1" destOrd="0" parTransId="{24D9D147-3991-4D1C-A56F-6C45C3585620}" sibTransId="{30C098A2-EA9D-4B0C-8B93-25752DEE3C08}"/>
    <dgm:cxn modelId="{6BFCFA92-8440-4324-A8E3-40F57BD1AEAC}" srcId="{8CF00262-6A0B-4817-828A-537E80AC74EE}" destId="{93118B49-93F1-4B0C-962D-6D7CB31E7AFD}" srcOrd="0" destOrd="0" parTransId="{E54E4B2D-D9C2-4A4B-812A-41C503DF74B0}" sibTransId="{EFCB5DB5-D250-470D-A9A1-BAEE19D126F6}"/>
    <dgm:cxn modelId="{05F1566C-D46F-4793-B15C-DF05563BE582}" type="presParOf" srcId="{6C363FE0-A9BC-4C44-AFA4-B0D2147E4E0E}" destId="{1070FD3F-CDB2-4C1E-A4CD-D367BC7D141E}" srcOrd="0" destOrd="0" presId="urn:microsoft.com/office/officeart/2005/8/layout/vList2"/>
    <dgm:cxn modelId="{1293B46C-EFB8-4AE1-A23C-96F1B4628851}" type="presParOf" srcId="{6C363FE0-A9BC-4C44-AFA4-B0D2147E4E0E}" destId="{1DD4F1A3-11A6-4A63-99BC-0F1F44C67086}" srcOrd="1" destOrd="0" presId="urn:microsoft.com/office/officeart/2005/8/layout/vList2"/>
    <dgm:cxn modelId="{B6F2FBFE-BD93-4559-B917-0F52D6ADD850}" type="presParOf" srcId="{6C363FE0-A9BC-4C44-AFA4-B0D2147E4E0E}" destId="{6FBA51AB-6F10-45E1-ACD9-A84896084B2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4C99CB-5078-4F6C-83DB-5543D7E8D2F2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ru-RU"/>
        </a:p>
      </dgm:t>
    </dgm:pt>
    <dgm:pt modelId="{B76CEE42-803B-47D1-9542-D5BDB4C05899}">
      <dgm:prSet custT="1"/>
      <dgm:spPr/>
      <dgm:t>
        <a:bodyPr/>
        <a:lstStyle/>
        <a:p>
          <a:r>
            <a:rPr lang="ru-RU" sz="1800" b="0" i="0" dirty="0">
              <a:solidFill>
                <a:srgbClr val="FF0000"/>
              </a:solidFill>
            </a:rPr>
            <a:t>Только в четверти дней количество чеков менее 46, половина - в диапазоне от 46 до 68. Необычных дней когда количество чеков вдвое превышает среднее т.е. 58 всего несколько. В эти дни возможно влияние сторонних факторов на траффик посетителей</a:t>
          </a:r>
          <a:endParaRPr lang="ru-RU" sz="1800" b="0" dirty="0">
            <a:solidFill>
              <a:srgbClr val="FF0000"/>
            </a:solidFill>
          </a:endParaRPr>
        </a:p>
      </dgm:t>
    </dgm:pt>
    <dgm:pt modelId="{802E7EA5-E904-472A-A104-0F84A3165EE0}" type="parTrans" cxnId="{009226A4-9DEC-4B29-B7C2-0894B99C6EF1}">
      <dgm:prSet/>
      <dgm:spPr/>
      <dgm:t>
        <a:bodyPr/>
        <a:lstStyle/>
        <a:p>
          <a:endParaRPr lang="ru-RU" sz="1800"/>
        </a:p>
      </dgm:t>
    </dgm:pt>
    <dgm:pt modelId="{2B0CFA52-12AF-43A5-A2F7-06EC1909CA51}" type="sibTrans" cxnId="{009226A4-9DEC-4B29-B7C2-0894B99C6EF1}">
      <dgm:prSet/>
      <dgm:spPr/>
      <dgm:t>
        <a:bodyPr/>
        <a:lstStyle/>
        <a:p>
          <a:endParaRPr lang="ru-RU" sz="1800"/>
        </a:p>
      </dgm:t>
    </dgm:pt>
    <dgm:pt modelId="{C08B9005-479E-4029-A14A-BCFD3ADFA133}" type="pres">
      <dgm:prSet presAssocID="{EB4C99CB-5078-4F6C-83DB-5543D7E8D2F2}" presName="linear" presStyleCnt="0">
        <dgm:presLayoutVars>
          <dgm:animLvl val="lvl"/>
          <dgm:resizeHandles val="exact"/>
        </dgm:presLayoutVars>
      </dgm:prSet>
      <dgm:spPr/>
    </dgm:pt>
    <dgm:pt modelId="{0B506898-3905-4D67-A2E5-B7C230BF57D9}" type="pres">
      <dgm:prSet presAssocID="{B76CEE42-803B-47D1-9542-D5BDB4C0589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09226A4-9DEC-4B29-B7C2-0894B99C6EF1}" srcId="{EB4C99CB-5078-4F6C-83DB-5543D7E8D2F2}" destId="{B76CEE42-803B-47D1-9542-D5BDB4C05899}" srcOrd="0" destOrd="0" parTransId="{802E7EA5-E904-472A-A104-0F84A3165EE0}" sibTransId="{2B0CFA52-12AF-43A5-A2F7-06EC1909CA51}"/>
    <dgm:cxn modelId="{1A8178CF-ADC1-41A8-89D6-5F60FA26B5EF}" type="presOf" srcId="{B76CEE42-803B-47D1-9542-D5BDB4C05899}" destId="{0B506898-3905-4D67-A2E5-B7C230BF57D9}" srcOrd="0" destOrd="0" presId="urn:microsoft.com/office/officeart/2005/8/layout/vList2"/>
    <dgm:cxn modelId="{EFBDF6FD-53D6-4E1E-911A-7298402BDA18}" type="presOf" srcId="{EB4C99CB-5078-4F6C-83DB-5543D7E8D2F2}" destId="{C08B9005-479E-4029-A14A-BCFD3ADFA133}" srcOrd="0" destOrd="0" presId="urn:microsoft.com/office/officeart/2005/8/layout/vList2"/>
    <dgm:cxn modelId="{81068B12-D09F-47C5-8EC3-AB89FBEED19F}" type="presParOf" srcId="{C08B9005-479E-4029-A14A-BCFD3ADFA133}" destId="{0B506898-3905-4D67-A2E5-B7C230BF57D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ADC316-09E4-4A4C-B0DA-DEE7DA3AB51A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856BADA1-6885-46D9-9961-B088B109B28C}">
      <dgm:prSet/>
      <dgm:spPr/>
      <dgm:t>
        <a:bodyPr/>
        <a:lstStyle/>
        <a:p>
          <a:r>
            <a:rPr lang="ru-RU" dirty="0">
              <a:solidFill>
                <a:srgbClr val="FF0000"/>
              </a:solidFill>
            </a:rPr>
            <a:t>Дневных чеков больше на четверть чем утренних</a:t>
          </a:r>
        </a:p>
      </dgm:t>
    </dgm:pt>
    <dgm:pt modelId="{3B660ADC-B760-4166-8E85-4AEA93F9CC03}" type="parTrans" cxnId="{AE8DE0C4-D714-4C88-9C9F-6DEEAB1324D2}">
      <dgm:prSet/>
      <dgm:spPr/>
      <dgm:t>
        <a:bodyPr/>
        <a:lstStyle/>
        <a:p>
          <a:endParaRPr lang="ru-RU"/>
        </a:p>
      </dgm:t>
    </dgm:pt>
    <dgm:pt modelId="{22A1E9F4-9AFC-40A8-B3C5-CA9352A40C4B}" type="sibTrans" cxnId="{AE8DE0C4-D714-4C88-9C9F-6DEEAB1324D2}">
      <dgm:prSet/>
      <dgm:spPr/>
      <dgm:t>
        <a:bodyPr/>
        <a:lstStyle/>
        <a:p>
          <a:endParaRPr lang="ru-RU"/>
        </a:p>
      </dgm:t>
    </dgm:pt>
    <dgm:pt modelId="{B9F346D5-53AC-409F-A037-663A004398C1}" type="pres">
      <dgm:prSet presAssocID="{48ADC316-09E4-4A4C-B0DA-DEE7DA3AB51A}" presName="linear" presStyleCnt="0">
        <dgm:presLayoutVars>
          <dgm:animLvl val="lvl"/>
          <dgm:resizeHandles val="exact"/>
        </dgm:presLayoutVars>
      </dgm:prSet>
      <dgm:spPr/>
    </dgm:pt>
    <dgm:pt modelId="{AF27A13E-44B1-4A71-9D8D-587F7219A377}" type="pres">
      <dgm:prSet presAssocID="{856BADA1-6885-46D9-9961-B088B109B28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E8DE0C4-D714-4C88-9C9F-6DEEAB1324D2}" srcId="{48ADC316-09E4-4A4C-B0DA-DEE7DA3AB51A}" destId="{856BADA1-6885-46D9-9961-B088B109B28C}" srcOrd="0" destOrd="0" parTransId="{3B660ADC-B760-4166-8E85-4AEA93F9CC03}" sibTransId="{22A1E9F4-9AFC-40A8-B3C5-CA9352A40C4B}"/>
    <dgm:cxn modelId="{D90B38CC-2872-41B9-A636-782D77713521}" type="presOf" srcId="{856BADA1-6885-46D9-9961-B088B109B28C}" destId="{AF27A13E-44B1-4A71-9D8D-587F7219A377}" srcOrd="0" destOrd="0" presId="urn:microsoft.com/office/officeart/2005/8/layout/vList2"/>
    <dgm:cxn modelId="{77C0AED2-1A5D-407B-9030-F1AC4392FAB3}" type="presOf" srcId="{48ADC316-09E4-4A4C-B0DA-DEE7DA3AB51A}" destId="{B9F346D5-53AC-409F-A037-663A004398C1}" srcOrd="0" destOrd="0" presId="urn:microsoft.com/office/officeart/2005/8/layout/vList2"/>
    <dgm:cxn modelId="{C3168554-5975-44DD-BD50-37A973D26388}" type="presParOf" srcId="{B9F346D5-53AC-409F-A037-663A004398C1}" destId="{AF27A13E-44B1-4A71-9D8D-587F7219A37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783576-44E2-457C-8F46-BF1D95E5F466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ru-RU"/>
        </a:p>
      </dgm:t>
    </dgm:pt>
    <dgm:pt modelId="{4ADC25F8-45DA-45A8-9728-B96376B90C49}">
      <dgm:prSet/>
      <dgm:spPr/>
      <dgm:t>
        <a:bodyPr/>
        <a:lstStyle/>
        <a:p>
          <a:r>
            <a:rPr lang="ru-RU" i="0" dirty="0">
              <a:solidFill>
                <a:srgbClr val="FF0000"/>
              </a:solidFill>
            </a:rPr>
            <a:t>Количество чеков в будни немногим менее чем вдвое превышает количество чеков на выходных. Будние - главный драйвер продаж по количеству чеков</a:t>
          </a:r>
          <a:endParaRPr lang="ru-RU" dirty="0">
            <a:solidFill>
              <a:srgbClr val="FF0000"/>
            </a:solidFill>
          </a:endParaRPr>
        </a:p>
      </dgm:t>
    </dgm:pt>
    <dgm:pt modelId="{A0BAA750-9CBE-463D-8A6E-6E4F25E71048}" type="parTrans" cxnId="{A61CC703-C9F3-43E7-BE57-9DAA582E802A}">
      <dgm:prSet/>
      <dgm:spPr/>
      <dgm:t>
        <a:bodyPr/>
        <a:lstStyle/>
        <a:p>
          <a:endParaRPr lang="ru-RU"/>
        </a:p>
      </dgm:t>
    </dgm:pt>
    <dgm:pt modelId="{5F8F754A-1FB0-4162-A0C5-B3CE4AF4F7C4}" type="sibTrans" cxnId="{A61CC703-C9F3-43E7-BE57-9DAA582E802A}">
      <dgm:prSet/>
      <dgm:spPr/>
      <dgm:t>
        <a:bodyPr/>
        <a:lstStyle/>
        <a:p>
          <a:endParaRPr lang="ru-RU"/>
        </a:p>
      </dgm:t>
    </dgm:pt>
    <dgm:pt modelId="{9EA0AEE1-938F-4BF3-917C-C6DF7163CD93}" type="pres">
      <dgm:prSet presAssocID="{BE783576-44E2-457C-8F46-BF1D95E5F466}" presName="linear" presStyleCnt="0">
        <dgm:presLayoutVars>
          <dgm:animLvl val="lvl"/>
          <dgm:resizeHandles val="exact"/>
        </dgm:presLayoutVars>
      </dgm:prSet>
      <dgm:spPr/>
    </dgm:pt>
    <dgm:pt modelId="{3C223070-0E2C-447D-8E63-B2F1264B0B35}" type="pres">
      <dgm:prSet presAssocID="{4ADC25F8-45DA-45A8-9728-B96376B90C49}" presName="parentText" presStyleLbl="node1" presStyleIdx="0" presStyleCnt="1" custLinFactY="210388" custLinFactNeighborY="300000">
        <dgm:presLayoutVars>
          <dgm:chMax val="0"/>
          <dgm:bulletEnabled val="1"/>
        </dgm:presLayoutVars>
      </dgm:prSet>
      <dgm:spPr/>
    </dgm:pt>
  </dgm:ptLst>
  <dgm:cxnLst>
    <dgm:cxn modelId="{A61CC703-C9F3-43E7-BE57-9DAA582E802A}" srcId="{BE783576-44E2-457C-8F46-BF1D95E5F466}" destId="{4ADC25F8-45DA-45A8-9728-B96376B90C49}" srcOrd="0" destOrd="0" parTransId="{A0BAA750-9CBE-463D-8A6E-6E4F25E71048}" sibTransId="{5F8F754A-1FB0-4162-A0C5-B3CE4AF4F7C4}"/>
    <dgm:cxn modelId="{E06F2B2B-4B2E-460A-B05E-89FE6D11FBCC}" type="presOf" srcId="{4ADC25F8-45DA-45A8-9728-B96376B90C49}" destId="{3C223070-0E2C-447D-8E63-B2F1264B0B35}" srcOrd="0" destOrd="0" presId="urn:microsoft.com/office/officeart/2005/8/layout/vList2"/>
    <dgm:cxn modelId="{F60ADD85-04E9-4016-BE87-13E7BED65C51}" type="presOf" srcId="{BE783576-44E2-457C-8F46-BF1D95E5F466}" destId="{9EA0AEE1-938F-4BF3-917C-C6DF7163CD93}" srcOrd="0" destOrd="0" presId="urn:microsoft.com/office/officeart/2005/8/layout/vList2"/>
    <dgm:cxn modelId="{C68EFF76-E90A-4436-B534-42624F082789}" type="presParOf" srcId="{9EA0AEE1-938F-4BF3-917C-C6DF7163CD93}" destId="{3C223070-0E2C-447D-8E63-B2F1264B0B3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B49A298-A26C-4ED3-9726-9EF75ACC9822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D164DD29-34DB-415C-8568-8932BBC3BA33}">
      <dgm:prSet custT="1"/>
      <dgm:spPr/>
      <dgm:t>
        <a:bodyPr/>
        <a:lstStyle/>
        <a:p>
          <a:r>
            <a:rPr lang="ru-RU" sz="1800" dirty="0">
              <a:solidFill>
                <a:srgbClr val="FF0000"/>
              </a:solidFill>
            </a:rPr>
            <a:t>Самый пиковый час с 11 до 12 утра, в целом большинство чеков с 9 до 16 часов</a:t>
          </a:r>
          <a:r>
            <a:rPr lang="en-US" sz="1800" dirty="0">
              <a:solidFill>
                <a:srgbClr val="FF0000"/>
              </a:solidFill>
            </a:rPr>
            <a:t>.</a:t>
          </a:r>
          <a:endParaRPr lang="ru-RU" sz="1800" dirty="0">
            <a:solidFill>
              <a:srgbClr val="FF0000"/>
            </a:solidFill>
          </a:endParaRPr>
        </a:p>
        <a:p>
          <a:r>
            <a:rPr lang="ru-RU" sz="1800" dirty="0">
              <a:solidFill>
                <a:srgbClr val="FF0000"/>
              </a:solidFill>
            </a:rPr>
            <a:t> После 16 количество чеков падает сразу на треть</a:t>
          </a:r>
        </a:p>
      </dgm:t>
    </dgm:pt>
    <dgm:pt modelId="{7F2B0677-C2F1-4380-9180-0E488974CAC2}" type="parTrans" cxnId="{AD12D677-EBF7-4779-B985-15623AFFBFDB}">
      <dgm:prSet/>
      <dgm:spPr/>
      <dgm:t>
        <a:bodyPr/>
        <a:lstStyle/>
        <a:p>
          <a:endParaRPr lang="ru-RU"/>
        </a:p>
      </dgm:t>
    </dgm:pt>
    <dgm:pt modelId="{F42B18DE-04CD-41A5-A92C-384EFAC0B423}" type="sibTrans" cxnId="{AD12D677-EBF7-4779-B985-15623AFFBFDB}">
      <dgm:prSet/>
      <dgm:spPr/>
      <dgm:t>
        <a:bodyPr/>
        <a:lstStyle/>
        <a:p>
          <a:endParaRPr lang="ru-RU"/>
        </a:p>
      </dgm:t>
    </dgm:pt>
    <dgm:pt modelId="{2375DA43-5767-420B-8346-DF58A4965998}" type="pres">
      <dgm:prSet presAssocID="{AB49A298-A26C-4ED3-9726-9EF75ACC9822}" presName="linear" presStyleCnt="0">
        <dgm:presLayoutVars>
          <dgm:animLvl val="lvl"/>
          <dgm:resizeHandles val="exact"/>
        </dgm:presLayoutVars>
      </dgm:prSet>
      <dgm:spPr/>
    </dgm:pt>
    <dgm:pt modelId="{37548724-8593-4B9C-8A39-BACF20587AA0}" type="pres">
      <dgm:prSet presAssocID="{D164DD29-34DB-415C-8568-8932BBC3BA33}" presName="parentText" presStyleLbl="node1" presStyleIdx="0" presStyleCnt="1" custScaleY="215330">
        <dgm:presLayoutVars>
          <dgm:chMax val="0"/>
          <dgm:bulletEnabled val="1"/>
        </dgm:presLayoutVars>
      </dgm:prSet>
      <dgm:spPr/>
    </dgm:pt>
  </dgm:ptLst>
  <dgm:cxnLst>
    <dgm:cxn modelId="{42E68A3F-F471-4549-BC8F-F6C0100F1119}" type="presOf" srcId="{D164DD29-34DB-415C-8568-8932BBC3BA33}" destId="{37548724-8593-4B9C-8A39-BACF20587AA0}" srcOrd="0" destOrd="0" presId="urn:microsoft.com/office/officeart/2005/8/layout/vList2"/>
    <dgm:cxn modelId="{AD12D677-EBF7-4779-B985-15623AFFBFDB}" srcId="{AB49A298-A26C-4ED3-9726-9EF75ACC9822}" destId="{D164DD29-34DB-415C-8568-8932BBC3BA33}" srcOrd="0" destOrd="0" parTransId="{7F2B0677-C2F1-4380-9180-0E488974CAC2}" sibTransId="{F42B18DE-04CD-41A5-A92C-384EFAC0B423}"/>
    <dgm:cxn modelId="{8149949A-5BF1-41D3-A63F-EB7AC6803FB7}" type="presOf" srcId="{AB49A298-A26C-4ED3-9726-9EF75ACC9822}" destId="{2375DA43-5767-420B-8346-DF58A4965998}" srcOrd="0" destOrd="0" presId="urn:microsoft.com/office/officeart/2005/8/layout/vList2"/>
    <dgm:cxn modelId="{88E5D3A9-D6F6-4B81-BF8A-020752F47037}" type="presParOf" srcId="{2375DA43-5767-420B-8346-DF58A4965998}" destId="{37548724-8593-4B9C-8A39-BACF20587AA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59D51E8-0C70-4260-A1AF-EEA5ABAEC18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ru-RU"/>
        </a:p>
      </dgm:t>
    </dgm:pt>
    <dgm:pt modelId="{86A0FEA9-A4E7-4E36-9CEF-5596CC0C0BE0}">
      <dgm:prSet/>
      <dgm:spPr/>
      <dgm:t>
        <a:bodyPr/>
        <a:lstStyle/>
        <a:p>
          <a:r>
            <a:rPr lang="ru-RU" i="0" dirty="0">
              <a:solidFill>
                <a:srgbClr val="FF0000"/>
              </a:solidFill>
            </a:rPr>
            <a:t>Кофе и хлеб чаще всего встречаются в чеках, остальные товары заметно менее популярны, формат заведения скорее всего - булочная или мини-пекарня, где хлеб - основной товар</a:t>
          </a:r>
          <a:endParaRPr lang="ru-RU" dirty="0">
            <a:solidFill>
              <a:srgbClr val="FF0000"/>
            </a:solidFill>
          </a:endParaRPr>
        </a:p>
      </dgm:t>
    </dgm:pt>
    <dgm:pt modelId="{88E63C74-0E3D-4629-B75C-93CF86B79759}" type="parTrans" cxnId="{1EB57DFF-6B26-4CEF-B94F-8324A2D6AC89}">
      <dgm:prSet/>
      <dgm:spPr/>
      <dgm:t>
        <a:bodyPr/>
        <a:lstStyle/>
        <a:p>
          <a:endParaRPr lang="ru-RU"/>
        </a:p>
      </dgm:t>
    </dgm:pt>
    <dgm:pt modelId="{53E3E2D6-4EB5-4D55-8EEB-2AE2A21A4D63}" type="sibTrans" cxnId="{1EB57DFF-6B26-4CEF-B94F-8324A2D6AC89}">
      <dgm:prSet/>
      <dgm:spPr/>
      <dgm:t>
        <a:bodyPr/>
        <a:lstStyle/>
        <a:p>
          <a:endParaRPr lang="ru-RU"/>
        </a:p>
      </dgm:t>
    </dgm:pt>
    <dgm:pt modelId="{9769775B-D1B8-4C77-AF56-9E08EDCC74BF}" type="pres">
      <dgm:prSet presAssocID="{759D51E8-0C70-4260-A1AF-EEA5ABAEC18B}" presName="linear" presStyleCnt="0">
        <dgm:presLayoutVars>
          <dgm:animLvl val="lvl"/>
          <dgm:resizeHandles val="exact"/>
        </dgm:presLayoutVars>
      </dgm:prSet>
      <dgm:spPr/>
    </dgm:pt>
    <dgm:pt modelId="{0776BD57-EB69-49CB-BC95-DF05CF6A9265}" type="pres">
      <dgm:prSet presAssocID="{86A0FEA9-A4E7-4E36-9CEF-5596CC0C0BE0}" presName="parentText" presStyleLbl="node1" presStyleIdx="0" presStyleCnt="1" custLinFactY="260719" custLinFactNeighborY="300000">
        <dgm:presLayoutVars>
          <dgm:chMax val="0"/>
          <dgm:bulletEnabled val="1"/>
        </dgm:presLayoutVars>
      </dgm:prSet>
      <dgm:spPr/>
    </dgm:pt>
  </dgm:ptLst>
  <dgm:cxnLst>
    <dgm:cxn modelId="{B873B84F-1F03-41EE-AADF-CE0401819C11}" type="presOf" srcId="{759D51E8-0C70-4260-A1AF-EEA5ABAEC18B}" destId="{9769775B-D1B8-4C77-AF56-9E08EDCC74BF}" srcOrd="0" destOrd="0" presId="urn:microsoft.com/office/officeart/2005/8/layout/vList2"/>
    <dgm:cxn modelId="{970517F5-0D07-45BF-BC3F-87B21B331489}" type="presOf" srcId="{86A0FEA9-A4E7-4E36-9CEF-5596CC0C0BE0}" destId="{0776BD57-EB69-49CB-BC95-DF05CF6A9265}" srcOrd="0" destOrd="0" presId="urn:microsoft.com/office/officeart/2005/8/layout/vList2"/>
    <dgm:cxn modelId="{1EB57DFF-6B26-4CEF-B94F-8324A2D6AC89}" srcId="{759D51E8-0C70-4260-A1AF-EEA5ABAEC18B}" destId="{86A0FEA9-A4E7-4E36-9CEF-5596CC0C0BE0}" srcOrd="0" destOrd="0" parTransId="{88E63C74-0E3D-4629-B75C-93CF86B79759}" sibTransId="{53E3E2D6-4EB5-4D55-8EEB-2AE2A21A4D63}"/>
    <dgm:cxn modelId="{20F7B4B6-5466-4808-8CA1-A9644738691F}" type="presParOf" srcId="{9769775B-D1B8-4C77-AF56-9E08EDCC74BF}" destId="{0776BD57-EB69-49CB-BC95-DF05CF6A926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1AA781F-625E-4B1A-969A-8AD22E0B5191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11C31D74-FA4F-4119-A37C-ED42E7E86A6F}">
      <dgm:prSet custT="1"/>
      <dgm:spPr/>
      <dgm:t>
        <a:bodyPr/>
        <a:lstStyle/>
        <a:p>
          <a:r>
            <a:rPr lang="ru-RU" sz="1800" i="0" dirty="0">
              <a:solidFill>
                <a:srgbClr val="FF0000"/>
              </a:solidFill>
            </a:rPr>
            <a:t>Чеков с 2 и 3 покупками - половина, около трех четвертей чеков имеют от 1 до 4 покупок. Больше 80% чеков имеют от 1 до 5 строк (линий), </a:t>
          </a:r>
          <a:r>
            <a:rPr lang="ru-RU" sz="1800" i="0" dirty="0" err="1">
              <a:solidFill>
                <a:srgbClr val="FF0000"/>
              </a:solidFill>
            </a:rPr>
            <a:t>днем</a:t>
          </a:r>
          <a:r>
            <a:rPr lang="ru-RU" sz="1800" i="0" dirty="0">
              <a:solidFill>
                <a:srgbClr val="FF0000"/>
              </a:solidFill>
            </a:rPr>
            <a:t> меньше доля дневных чеков с 1 покупкой, но большая доля чеков с 4 строками, по сравнению с утром. Люди охотнее увеличивают чек </a:t>
          </a:r>
          <a:r>
            <a:rPr lang="ru-RU" sz="1800" i="0" dirty="0" err="1">
              <a:solidFill>
                <a:srgbClr val="FF0000"/>
              </a:solidFill>
            </a:rPr>
            <a:t>днем</a:t>
          </a:r>
          <a:r>
            <a:rPr lang="ru-RU" sz="1800" i="0" dirty="0">
              <a:solidFill>
                <a:srgbClr val="FF0000"/>
              </a:solidFill>
            </a:rPr>
            <a:t>, т.е. покупают больше позиций</a:t>
          </a:r>
          <a:endParaRPr lang="ru-RU" sz="1800" dirty="0">
            <a:solidFill>
              <a:srgbClr val="FF0000"/>
            </a:solidFill>
          </a:endParaRPr>
        </a:p>
      </dgm:t>
    </dgm:pt>
    <dgm:pt modelId="{FC39BFBE-8C55-4977-855F-7AE91DA50477}" type="parTrans" cxnId="{5A068698-DC86-49BE-AF36-8883EE39B4AE}">
      <dgm:prSet/>
      <dgm:spPr/>
      <dgm:t>
        <a:bodyPr/>
        <a:lstStyle/>
        <a:p>
          <a:endParaRPr lang="ru-RU"/>
        </a:p>
      </dgm:t>
    </dgm:pt>
    <dgm:pt modelId="{B28E9E02-43D7-457E-8D84-C881E709A2F0}" type="sibTrans" cxnId="{5A068698-DC86-49BE-AF36-8883EE39B4AE}">
      <dgm:prSet/>
      <dgm:spPr/>
      <dgm:t>
        <a:bodyPr/>
        <a:lstStyle/>
        <a:p>
          <a:endParaRPr lang="ru-RU"/>
        </a:p>
      </dgm:t>
    </dgm:pt>
    <dgm:pt modelId="{B5B6D3C9-702D-4258-9632-5E181A2A03D9}" type="pres">
      <dgm:prSet presAssocID="{C1AA781F-625E-4B1A-969A-8AD22E0B5191}" presName="linear" presStyleCnt="0">
        <dgm:presLayoutVars>
          <dgm:animLvl val="lvl"/>
          <dgm:resizeHandles val="exact"/>
        </dgm:presLayoutVars>
      </dgm:prSet>
      <dgm:spPr/>
    </dgm:pt>
    <dgm:pt modelId="{6515B1A2-BA82-4E20-9E93-F59EFC7B5962}" type="pres">
      <dgm:prSet presAssocID="{11C31D74-FA4F-4119-A37C-ED42E7E86A6F}" presName="parentText" presStyleLbl="node1" presStyleIdx="0" presStyleCnt="1" custLinFactY="100000" custLinFactNeighborX="-1811" custLinFactNeighborY="170491">
        <dgm:presLayoutVars>
          <dgm:chMax val="0"/>
          <dgm:bulletEnabled val="1"/>
        </dgm:presLayoutVars>
      </dgm:prSet>
      <dgm:spPr/>
    </dgm:pt>
  </dgm:ptLst>
  <dgm:cxnLst>
    <dgm:cxn modelId="{5A068698-DC86-49BE-AF36-8883EE39B4AE}" srcId="{C1AA781F-625E-4B1A-969A-8AD22E0B5191}" destId="{11C31D74-FA4F-4119-A37C-ED42E7E86A6F}" srcOrd="0" destOrd="0" parTransId="{FC39BFBE-8C55-4977-855F-7AE91DA50477}" sibTransId="{B28E9E02-43D7-457E-8D84-C881E709A2F0}"/>
    <dgm:cxn modelId="{77BD56A0-EC31-4E23-B187-489798DB19AB}" type="presOf" srcId="{11C31D74-FA4F-4119-A37C-ED42E7E86A6F}" destId="{6515B1A2-BA82-4E20-9E93-F59EFC7B5962}" srcOrd="0" destOrd="0" presId="urn:microsoft.com/office/officeart/2005/8/layout/vList2"/>
    <dgm:cxn modelId="{FDEC41AD-5CB6-4348-8447-C2D7DE3FAB5D}" type="presOf" srcId="{C1AA781F-625E-4B1A-969A-8AD22E0B5191}" destId="{B5B6D3C9-702D-4258-9632-5E181A2A03D9}" srcOrd="0" destOrd="0" presId="urn:microsoft.com/office/officeart/2005/8/layout/vList2"/>
    <dgm:cxn modelId="{7C39C117-F7EC-4FBA-B6AD-0E7DB8B95F36}" type="presParOf" srcId="{B5B6D3C9-702D-4258-9632-5E181A2A03D9}" destId="{6515B1A2-BA82-4E20-9E93-F59EFC7B596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1F134-0996-46A6-99C8-1C52590CC80C}">
      <dsp:nvSpPr>
        <dsp:cNvPr id="0" name=""/>
        <dsp:cNvSpPr/>
      </dsp:nvSpPr>
      <dsp:spPr>
        <a:xfrm>
          <a:off x="0" y="853191"/>
          <a:ext cx="10820400" cy="1137588"/>
        </a:xfrm>
        <a:prstGeom prst="notchedRightArrow">
          <a:avLst/>
        </a:prstGeom>
        <a:gradFill flip="none" rotWithShape="1">
          <a:gsLst>
            <a:gs pos="0">
              <a:schemeClr val="accent1">
                <a:lumMod val="89000"/>
                <a:alpha val="53000"/>
              </a:schemeClr>
            </a:gs>
            <a:gs pos="81712">
              <a:srgbClr val="A71D19">
                <a:lumMod val="100000"/>
              </a:srgbClr>
            </a:gs>
            <a:gs pos="54888">
              <a:srgbClr val="BC211C"/>
            </a:gs>
            <a:gs pos="41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26F6A-3544-4D3E-8B08-C30677C38724}">
      <dsp:nvSpPr>
        <dsp:cNvPr id="0" name=""/>
        <dsp:cNvSpPr/>
      </dsp:nvSpPr>
      <dsp:spPr>
        <a:xfrm>
          <a:off x="118" y="0"/>
          <a:ext cx="4750303" cy="1137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solidFill>
                <a:srgbClr val="FF0000"/>
              </a:solidFill>
            </a:rPr>
            <a:t>Найти закономерности влияющие на увеличение длинны чека по количеству строк (линий) на основе среза данных за период</a:t>
          </a:r>
        </a:p>
      </dsp:txBody>
      <dsp:txXfrm>
        <a:off x="118" y="0"/>
        <a:ext cx="4750303" cy="1137588"/>
      </dsp:txXfrm>
    </dsp:sp>
    <dsp:sp modelId="{DB131B14-1C92-4A3D-AFF4-C90EE00720D6}">
      <dsp:nvSpPr>
        <dsp:cNvPr id="0" name=""/>
        <dsp:cNvSpPr/>
      </dsp:nvSpPr>
      <dsp:spPr>
        <a:xfrm>
          <a:off x="2233072" y="1279786"/>
          <a:ext cx="284397" cy="2843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6F07B-4517-444E-A282-733D3BF293F4}">
      <dsp:nvSpPr>
        <dsp:cNvPr id="0" name=""/>
        <dsp:cNvSpPr/>
      </dsp:nvSpPr>
      <dsp:spPr>
        <a:xfrm>
          <a:off x="4987937" y="1706382"/>
          <a:ext cx="4750303" cy="1137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solidFill>
                <a:srgbClr val="FF0000"/>
              </a:solidFill>
            </a:rPr>
            <a:t>Представить рекомендации по увеличению количества линий в </a:t>
          </a:r>
          <a:r>
            <a:rPr lang="ru-RU" sz="1800" kern="1200" dirty="0">
              <a:solidFill>
                <a:srgbClr val="FF0000"/>
              </a:solidFill>
            </a:rPr>
            <a:t>чеке</a:t>
          </a:r>
        </a:p>
      </dsp:txBody>
      <dsp:txXfrm>
        <a:off x="4987937" y="1706382"/>
        <a:ext cx="4750303" cy="1137588"/>
      </dsp:txXfrm>
    </dsp:sp>
    <dsp:sp modelId="{E3D304E2-A8D7-45B9-B75D-5F2107D21A0F}">
      <dsp:nvSpPr>
        <dsp:cNvPr id="0" name=""/>
        <dsp:cNvSpPr/>
      </dsp:nvSpPr>
      <dsp:spPr>
        <a:xfrm>
          <a:off x="7220890" y="1279786"/>
          <a:ext cx="284397" cy="2843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D4037-DD6B-4016-AAD2-DEB568CDCD8C}">
      <dsp:nvSpPr>
        <dsp:cNvPr id="0" name=""/>
        <dsp:cNvSpPr/>
      </dsp:nvSpPr>
      <dsp:spPr>
        <a:xfrm>
          <a:off x="0" y="146647"/>
          <a:ext cx="11319783" cy="12121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dirty="0">
              <a:solidFill>
                <a:srgbClr val="FF0000"/>
              </a:solidFill>
            </a:rPr>
            <a:t>При сравнении долей чеков с кофе и без по времени суток, видно что в чеках с кофе уменьшается доля чеков с одной покупкой и увеличивается доля чеков с 3 - 4 строками, в утренних заказах чуть более увеличивается доля чеков с 3 строками, в дневных с 4. Если люди заказ</a:t>
          </a:r>
          <a:r>
            <a:rPr lang="ru-RU" sz="1400" kern="1200" dirty="0">
              <a:solidFill>
                <a:srgbClr val="FF0000"/>
              </a:solidFill>
            </a:rPr>
            <a:t>ыв</a:t>
          </a:r>
          <a:r>
            <a:rPr lang="ru-RU" sz="1400" b="0" i="0" kern="1200" dirty="0">
              <a:solidFill>
                <a:srgbClr val="FF0000"/>
              </a:solidFill>
            </a:rPr>
            <a:t>ают кофе, то берут что-то </a:t>
          </a:r>
          <a:r>
            <a:rPr lang="ru-RU" sz="1400" b="0" i="0" kern="1200" dirty="0" err="1">
              <a:solidFill>
                <a:srgbClr val="FF0000"/>
              </a:solidFill>
            </a:rPr>
            <a:t>еще</a:t>
          </a:r>
          <a:r>
            <a:rPr lang="en-US" sz="1400" b="0" i="0" kern="1200" dirty="0">
              <a:solidFill>
                <a:srgbClr val="FF0000"/>
              </a:solidFill>
            </a:rPr>
            <a:t>,</a:t>
          </a:r>
          <a:r>
            <a:rPr lang="ru-RU" sz="1400" b="0" i="0" kern="1200" dirty="0">
              <a:solidFill>
                <a:srgbClr val="FF0000"/>
              </a:solidFill>
            </a:rPr>
            <a:t> особенно в дневные часы. Кофе - якорный товар для покупок остального ассортимента. Возможно кофе и позиции к кофе берут с собой либо есть возможность выпить его на месте. Если стимулировать покупку кофе то будет расти продажи остальных позиций</a:t>
          </a:r>
          <a:endParaRPr lang="ru-RU" sz="1400" kern="1200" dirty="0">
            <a:solidFill>
              <a:srgbClr val="FF0000"/>
            </a:solidFill>
          </a:endParaRPr>
        </a:p>
      </dsp:txBody>
      <dsp:txXfrm>
        <a:off x="59171" y="205818"/>
        <a:ext cx="11201441" cy="109377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A5E1F-C7C7-4F50-85FA-467A19026CBB}">
      <dsp:nvSpPr>
        <dsp:cNvPr id="0" name=""/>
        <dsp:cNvSpPr/>
      </dsp:nvSpPr>
      <dsp:spPr>
        <a:xfrm>
          <a:off x="8009" y="0"/>
          <a:ext cx="3238723" cy="158433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solidFill>
                <a:srgbClr val="FF0000"/>
              </a:solidFill>
            </a:rPr>
            <a:t>Количество строк в дневном чеке больше чем в утреннем</a:t>
          </a:r>
        </a:p>
      </dsp:txBody>
      <dsp:txXfrm>
        <a:off x="54413" y="46404"/>
        <a:ext cx="3145915" cy="1491529"/>
      </dsp:txXfrm>
    </dsp:sp>
    <dsp:sp modelId="{EC8ABF9D-8486-4E23-96C6-690B17BDD30C}">
      <dsp:nvSpPr>
        <dsp:cNvPr id="0" name=""/>
        <dsp:cNvSpPr/>
      </dsp:nvSpPr>
      <dsp:spPr>
        <a:xfrm>
          <a:off x="3790838" y="0"/>
          <a:ext cx="3238723" cy="158433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solidFill>
                <a:srgbClr val="FF0000"/>
              </a:solidFill>
            </a:rPr>
            <a:t>Количество строк в чеке с кофе больше чем в чеке без него</a:t>
          </a:r>
        </a:p>
      </dsp:txBody>
      <dsp:txXfrm>
        <a:off x="3837242" y="46404"/>
        <a:ext cx="3145915" cy="1491529"/>
      </dsp:txXfrm>
    </dsp:sp>
    <dsp:sp modelId="{FA52D292-1C7E-4521-A607-D1AE6666D964}">
      <dsp:nvSpPr>
        <dsp:cNvPr id="0" name=""/>
        <dsp:cNvSpPr/>
      </dsp:nvSpPr>
      <dsp:spPr>
        <a:xfrm>
          <a:off x="7573667" y="0"/>
          <a:ext cx="3238723" cy="158433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solidFill>
                <a:srgbClr val="FF0000"/>
              </a:solidFill>
            </a:rPr>
            <a:t>Количество строк в дневных чеках с кофе больше чем в утренних чеках с кофе</a:t>
          </a:r>
        </a:p>
      </dsp:txBody>
      <dsp:txXfrm>
        <a:off x="7620071" y="46404"/>
        <a:ext cx="3145915" cy="14915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DED39-160C-42BB-83B1-84D9A81F0235}">
      <dsp:nvSpPr>
        <dsp:cNvPr id="0" name=""/>
        <dsp:cNvSpPr/>
      </dsp:nvSpPr>
      <dsp:spPr>
        <a:xfrm>
          <a:off x="1884784" y="382"/>
          <a:ext cx="2546253" cy="165217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Основные факторы влияющие на количество линий в чеке – время покупки и наличие якорного товара в чеке – кофе</a:t>
          </a:r>
        </a:p>
      </dsp:txBody>
      <dsp:txXfrm>
        <a:off x="2257674" y="242337"/>
        <a:ext cx="1800473" cy="1168263"/>
      </dsp:txXfrm>
    </dsp:sp>
    <dsp:sp modelId="{D5F84484-409C-4589-9BF0-4E5C957F82B9}">
      <dsp:nvSpPr>
        <dsp:cNvPr id="0" name=""/>
        <dsp:cNvSpPr/>
      </dsp:nvSpPr>
      <dsp:spPr>
        <a:xfrm>
          <a:off x="2807495" y="1750673"/>
          <a:ext cx="700831" cy="700831"/>
        </a:xfrm>
        <a:prstGeom prst="mathPlus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000" kern="1200"/>
        </a:p>
      </dsp:txBody>
      <dsp:txXfrm>
        <a:off x="2900390" y="2018671"/>
        <a:ext cx="515041" cy="164835"/>
      </dsp:txXfrm>
    </dsp:sp>
    <dsp:sp modelId="{6A1BE3DE-3220-4826-845E-952EAE8C4845}">
      <dsp:nvSpPr>
        <dsp:cNvPr id="0" name=""/>
        <dsp:cNvSpPr/>
      </dsp:nvSpPr>
      <dsp:spPr>
        <a:xfrm>
          <a:off x="1902444" y="2549620"/>
          <a:ext cx="2510934" cy="176523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В чеках с кофе количество строк больше </a:t>
          </a:r>
          <a:r>
            <a:rPr lang="ru-RU" sz="1200" kern="1200" dirty="0" err="1"/>
            <a:t>днем</a:t>
          </a:r>
          <a:r>
            <a:rPr lang="ru-RU" sz="1200" kern="1200" dirty="0"/>
            <a:t> чем утром</a:t>
          </a:r>
        </a:p>
      </dsp:txBody>
      <dsp:txXfrm>
        <a:off x="2270162" y="2808133"/>
        <a:ext cx="1775498" cy="1248211"/>
      </dsp:txXfrm>
    </dsp:sp>
    <dsp:sp modelId="{1139C1C7-7109-490D-B8AB-1B56D1EE663D}">
      <dsp:nvSpPr>
        <dsp:cNvPr id="0" name=""/>
        <dsp:cNvSpPr/>
      </dsp:nvSpPr>
      <dsp:spPr>
        <a:xfrm>
          <a:off x="4612287" y="1932871"/>
          <a:ext cx="384248" cy="4494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000" kern="1200"/>
        </a:p>
      </dsp:txBody>
      <dsp:txXfrm>
        <a:off x="4612287" y="2022771"/>
        <a:ext cx="268974" cy="269698"/>
      </dsp:txXfrm>
    </dsp:sp>
    <dsp:sp modelId="{248283F4-3FDC-41AE-A38F-37EBA5A078F5}">
      <dsp:nvSpPr>
        <dsp:cNvPr id="0" name=""/>
        <dsp:cNvSpPr/>
      </dsp:nvSpPr>
      <dsp:spPr>
        <a:xfrm>
          <a:off x="5156036" y="523813"/>
          <a:ext cx="4323864" cy="3267614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solidFill>
                <a:srgbClr val="FF0000"/>
              </a:solidFill>
            </a:rPr>
            <a:t>Для увеличения длинны чека необходимо стимулировать покупку кофе в утренние часы, особенно в пиковый час с 11 до 12, обеспечить полноту и наличие остального ассортимента, быстроту обслуживания. Весь ассортимент также должен быть доступен с 9 до 16, возможно простимулировать покупку дополнительных позиций в это время, то есть увеличения количества в линии в чеке по каждой позиции сопутствующего кофе ассортимента.</a:t>
          </a:r>
        </a:p>
      </dsp:txBody>
      <dsp:txXfrm>
        <a:off x="5789251" y="1002344"/>
        <a:ext cx="3057434" cy="23105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0FD3F-CDB2-4C1E-A4CD-D367BC7D141E}">
      <dsp:nvSpPr>
        <dsp:cNvPr id="0" name=""/>
        <dsp:cNvSpPr/>
      </dsp:nvSpPr>
      <dsp:spPr>
        <a:xfrm>
          <a:off x="0" y="47917"/>
          <a:ext cx="8705850" cy="13911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rgbClr val="FF0000"/>
              </a:solidFill>
            </a:rPr>
            <a:t>Данные с 11.01.2016 07</a:t>
          </a:r>
          <a:r>
            <a:rPr lang="en-US" sz="1600" kern="1200" dirty="0">
              <a:solidFill>
                <a:srgbClr val="FF0000"/>
              </a:solidFill>
            </a:rPr>
            <a:t>:</a:t>
          </a:r>
          <a:r>
            <a:rPr lang="ru-RU" sz="1600" kern="1200" dirty="0">
              <a:solidFill>
                <a:srgbClr val="FF0000"/>
              </a:solidFill>
            </a:rPr>
            <a:t>51 по 03.12.2017 16</a:t>
          </a:r>
          <a:r>
            <a:rPr lang="en-US" sz="1600" kern="1200" dirty="0">
              <a:solidFill>
                <a:srgbClr val="FF0000"/>
              </a:solidFill>
            </a:rPr>
            <a:t>:28</a:t>
          </a:r>
          <a:endParaRPr lang="ru-RU" sz="1600" kern="1200" dirty="0">
            <a:solidFill>
              <a:srgbClr val="FF0000"/>
            </a:solidFill>
          </a:endParaRPr>
        </a:p>
      </dsp:txBody>
      <dsp:txXfrm>
        <a:off x="67909" y="115826"/>
        <a:ext cx="8570032" cy="1255312"/>
      </dsp:txXfrm>
    </dsp:sp>
    <dsp:sp modelId="{6FBA51AB-6F10-45E1-ACD9-A84896084B24}">
      <dsp:nvSpPr>
        <dsp:cNvPr id="0" name=""/>
        <dsp:cNvSpPr/>
      </dsp:nvSpPr>
      <dsp:spPr>
        <a:xfrm>
          <a:off x="0" y="1485127"/>
          <a:ext cx="8705850" cy="13911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rgbClr val="FF0000"/>
              </a:solidFill>
            </a:rPr>
            <a:t>Полные суточные данные есть только по утру и дню, как в будние так и в выходные, данных по вечерам около половины, ночные данные – только за два дня. Всего уникальных дней данных – 159. Количество дней данных по месяцам разное, поэтому временной анализ в разрезе месяца не корректен. Для анализа взяты наиболее полные временные отрезки данных – утро и день</a:t>
          </a:r>
        </a:p>
      </dsp:txBody>
      <dsp:txXfrm>
        <a:off x="67909" y="1553036"/>
        <a:ext cx="8570032" cy="12553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06898-3905-4D67-A2E5-B7C230BF57D9}">
      <dsp:nvSpPr>
        <dsp:cNvPr id="0" name=""/>
        <dsp:cNvSpPr/>
      </dsp:nvSpPr>
      <dsp:spPr>
        <a:xfrm>
          <a:off x="0" y="385"/>
          <a:ext cx="11236650" cy="97966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0" kern="1200" dirty="0">
              <a:solidFill>
                <a:srgbClr val="FF0000"/>
              </a:solidFill>
            </a:rPr>
            <a:t>Только в четверти дней количество чеков менее 46, половина - в диапазоне от 46 до 68. Необычных дней когда количество чеков вдвое превышает среднее т.е. 58 всего несколько. В эти дни возможно влияние сторонних факторов на траффик посетителей</a:t>
          </a:r>
          <a:endParaRPr lang="ru-RU" sz="1800" b="0" kern="1200" dirty="0">
            <a:solidFill>
              <a:srgbClr val="FF0000"/>
            </a:solidFill>
          </a:endParaRPr>
        </a:p>
      </dsp:txBody>
      <dsp:txXfrm>
        <a:off x="47823" y="48208"/>
        <a:ext cx="11141004" cy="8840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7A13E-44B1-4A71-9D8D-587F7219A377}">
      <dsp:nvSpPr>
        <dsp:cNvPr id="0" name=""/>
        <dsp:cNvSpPr/>
      </dsp:nvSpPr>
      <dsp:spPr>
        <a:xfrm>
          <a:off x="0" y="3037"/>
          <a:ext cx="10820400" cy="4797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solidFill>
                <a:srgbClr val="FF0000"/>
              </a:solidFill>
            </a:rPr>
            <a:t>Дневных чеков больше на четверть чем утренних</a:t>
          </a:r>
        </a:p>
      </dsp:txBody>
      <dsp:txXfrm>
        <a:off x="23417" y="26454"/>
        <a:ext cx="10773566" cy="4328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23070-0E2C-447D-8E63-B2F1264B0B35}">
      <dsp:nvSpPr>
        <dsp:cNvPr id="0" name=""/>
        <dsp:cNvSpPr/>
      </dsp:nvSpPr>
      <dsp:spPr>
        <a:xfrm>
          <a:off x="0" y="34940"/>
          <a:ext cx="10820400" cy="6762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i="0" kern="1200" dirty="0">
              <a:solidFill>
                <a:srgbClr val="FF0000"/>
              </a:solidFill>
            </a:rPr>
            <a:t>Количество чеков в будни немногим менее чем вдвое превышает количество чеков на выходных. Будние - главный драйвер продаж по количеству чеков</a:t>
          </a:r>
          <a:endParaRPr lang="ru-RU" sz="1700" kern="1200" dirty="0">
            <a:solidFill>
              <a:srgbClr val="FF0000"/>
            </a:solidFill>
          </a:endParaRPr>
        </a:p>
      </dsp:txBody>
      <dsp:txXfrm>
        <a:off x="33012" y="67952"/>
        <a:ext cx="10754376" cy="6102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48724-8593-4B9C-8A39-BACF20587AA0}">
      <dsp:nvSpPr>
        <dsp:cNvPr id="0" name=""/>
        <dsp:cNvSpPr/>
      </dsp:nvSpPr>
      <dsp:spPr>
        <a:xfrm>
          <a:off x="0" y="352"/>
          <a:ext cx="10937240" cy="720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solidFill>
                <a:srgbClr val="FF0000"/>
              </a:solidFill>
            </a:rPr>
            <a:t>Самый пиковый час с 11 до 12 утра, в целом большинство чеков с 9 до 16 часов</a:t>
          </a:r>
          <a:r>
            <a:rPr lang="en-US" sz="1800" kern="1200" dirty="0">
              <a:solidFill>
                <a:srgbClr val="FF0000"/>
              </a:solidFill>
            </a:rPr>
            <a:t>.</a:t>
          </a:r>
          <a:endParaRPr lang="ru-RU" sz="1800" kern="1200" dirty="0">
            <a:solidFill>
              <a:srgbClr val="FF0000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solidFill>
                <a:srgbClr val="FF0000"/>
              </a:solidFill>
            </a:rPr>
            <a:t> После 16 количество чеков падает сразу на треть</a:t>
          </a:r>
        </a:p>
      </dsp:txBody>
      <dsp:txXfrm>
        <a:off x="35179" y="35531"/>
        <a:ext cx="10866882" cy="65029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6BD57-EB69-49CB-BC95-DF05CF6A9265}">
      <dsp:nvSpPr>
        <dsp:cNvPr id="0" name=""/>
        <dsp:cNvSpPr/>
      </dsp:nvSpPr>
      <dsp:spPr>
        <a:xfrm>
          <a:off x="0" y="23920"/>
          <a:ext cx="10820400" cy="6364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i="0" kern="1200" dirty="0">
              <a:solidFill>
                <a:srgbClr val="FF0000"/>
              </a:solidFill>
            </a:rPr>
            <a:t>Кофе и хлеб чаще всего встречаются в чеках, остальные товары заметно менее популярны, формат заведения скорее всего - булочная или мини-пекарня, где хлеб - основной товар</a:t>
          </a:r>
          <a:endParaRPr lang="ru-RU" sz="1600" kern="1200" dirty="0">
            <a:solidFill>
              <a:srgbClr val="FF0000"/>
            </a:solidFill>
          </a:endParaRPr>
        </a:p>
      </dsp:txBody>
      <dsp:txXfrm>
        <a:off x="31070" y="54990"/>
        <a:ext cx="10758260" cy="5743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5B1A2-BA82-4E20-9E93-F59EFC7B5962}">
      <dsp:nvSpPr>
        <dsp:cNvPr id="0" name=""/>
        <dsp:cNvSpPr/>
      </dsp:nvSpPr>
      <dsp:spPr>
        <a:xfrm>
          <a:off x="0" y="269"/>
          <a:ext cx="7193902" cy="153928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i="0" kern="1200" dirty="0">
              <a:solidFill>
                <a:srgbClr val="FF0000"/>
              </a:solidFill>
            </a:rPr>
            <a:t>Чеков с 2 и 3 покупками - половина, около трех четвертей чеков имеют от 1 до 4 покупок. Больше 80% чеков имеют от 1 до 5 строк (линий), </a:t>
          </a:r>
          <a:r>
            <a:rPr lang="ru-RU" sz="1800" i="0" kern="1200" dirty="0" err="1">
              <a:solidFill>
                <a:srgbClr val="FF0000"/>
              </a:solidFill>
            </a:rPr>
            <a:t>днем</a:t>
          </a:r>
          <a:r>
            <a:rPr lang="ru-RU" sz="1800" i="0" kern="1200" dirty="0">
              <a:solidFill>
                <a:srgbClr val="FF0000"/>
              </a:solidFill>
            </a:rPr>
            <a:t> меньше доля дневных чеков с 1 покупкой, но большая доля чеков с 4 строками, по сравнению с утром. Люди охотнее увеличивают чек </a:t>
          </a:r>
          <a:r>
            <a:rPr lang="ru-RU" sz="1800" i="0" kern="1200" dirty="0" err="1">
              <a:solidFill>
                <a:srgbClr val="FF0000"/>
              </a:solidFill>
            </a:rPr>
            <a:t>днем</a:t>
          </a:r>
          <a:r>
            <a:rPr lang="ru-RU" sz="1800" i="0" kern="1200" dirty="0">
              <a:solidFill>
                <a:srgbClr val="FF0000"/>
              </a:solidFill>
            </a:rPr>
            <a:t>, т.е. покупают больше позиций</a:t>
          </a:r>
          <a:endParaRPr lang="ru-RU" sz="1800" kern="1200" dirty="0">
            <a:solidFill>
              <a:srgbClr val="FF0000"/>
            </a:solidFill>
          </a:endParaRPr>
        </a:p>
      </dsp:txBody>
      <dsp:txXfrm>
        <a:off x="75142" y="75411"/>
        <a:ext cx="7043618" cy="1388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FBFDE-E6F1-45CD-BE2D-4164067EB95B}" type="datetime1">
              <a:rPr lang="ru-RU" smtClean="0"/>
              <a:t>06.11.2022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80A1C-6179-4307-B818-A656B4C532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154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5:56:36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5:54:56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5:55:02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5:55:31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5:56:36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5:54:29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5:54:45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5:54:48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5:54:48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5:54:49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5:54:49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5:54:56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4DCF3-F1D0-40B4-94A5-27B311AB2416}" type="datetime1">
              <a:rPr lang="ru-RU" noProof="0" smtClean="0"/>
              <a:pPr/>
              <a:t>06.11.2022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E23B2-AB0A-418E-8392-565540EE3C71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9197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E23B2-AB0A-418E-8392-565540EE3C71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0299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pPr rtl="0"/>
            <a:fld id="{B5EDE30D-99C3-43F2-94EC-70F309BBC792}" type="datetime1">
              <a:rPr lang="ru-RU" noProof="0" smtClean="0"/>
              <a:t>06.11.2022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4250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8B675CE-2EE5-4516-B55B-5465B744E5E1}" type="datetime1">
              <a:rPr lang="ru-RU" noProof="0" smtClean="0"/>
              <a:t>06.11.2022</a:t>
            </a:fld>
            <a:endParaRPr lang="ru-R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4863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4DC4C922-8922-4619-A170-31F6572529D1}" type="datetime1">
              <a:rPr lang="ru-RU" noProof="0" smtClean="0"/>
              <a:t>06.11.2022</a:t>
            </a:fld>
            <a:endParaRPr lang="ru-R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2019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3AC43F82-59FD-4564-9C4F-7412BD92988D}" type="datetime1">
              <a:rPr lang="ru-RU" noProof="0" smtClean="0"/>
              <a:t>06.11.2022</a:t>
            </a:fld>
            <a:endParaRPr lang="ru-R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88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FAE84D49-136D-4683-B5F2-A761EA8CCD5B}" type="datetime1">
              <a:rPr lang="ru-RU" noProof="0" smtClean="0"/>
              <a:t>06.11.2022</a:t>
            </a:fld>
            <a:endParaRPr lang="ru-R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34819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44BFBE5-889D-4CE3-906E-CB5F08D2634D}" type="datetime1">
              <a:rPr lang="ru-RU" noProof="0" smtClean="0"/>
              <a:t>06.11.2022</a:t>
            </a:fld>
            <a:endParaRPr lang="ru-RU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46418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D61DFF8-C009-4863-8B3C-F38B75E503FE}" type="datetime1">
              <a:rPr lang="ru-RU" noProof="0" smtClean="0"/>
              <a:t>06.11.2022</a:t>
            </a:fld>
            <a:endParaRPr lang="ru-RU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30403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D14B34C-0AE6-414F-B8F3-1455F4F16F42}" type="datetime1">
              <a:rPr lang="ru-RU" noProof="0" smtClean="0"/>
              <a:t>06.11.2022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73830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7BE0FABF-38AC-40D3-9E78-75EE83E7F6AA}" type="datetime1">
              <a:rPr lang="ru-RU" noProof="0" smtClean="0"/>
              <a:t>06.11.2022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0362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C623B7-81B6-4CD1-BBFD-20B0F7AD02F0}" type="datetime1">
              <a:rPr lang="ru-RU" noProof="0" smtClean="0"/>
              <a:t>06.11.2022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5241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1275CE71-3FB1-431A-8838-A2F0E384C8A9}" type="datetime1">
              <a:rPr lang="ru-RU" noProof="0" smtClean="0"/>
              <a:t>06.11.2022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7109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02EB0C9-2DC7-4E87-89A1-86AE43928932}" type="datetime1">
              <a:rPr lang="ru-RU" noProof="0" smtClean="0"/>
              <a:t>06.11.2022</a:t>
            </a:fld>
            <a:endParaRPr lang="ru-R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2760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B286425-9EE5-4B06-B6DF-10273D5BBD9B}" type="datetime1">
              <a:rPr lang="ru-RU" noProof="0" smtClean="0"/>
              <a:t>06.11.2022</a:t>
            </a:fld>
            <a:endParaRPr lang="ru-RU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0156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E242FE5-32F5-4CF8-9AD4-CF86A73EA29B}" type="datetime1">
              <a:rPr lang="ru-RU" noProof="0" smtClean="0"/>
              <a:t>06.11.2022</a:t>
            </a:fld>
            <a:endParaRPr lang="ru-RU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4835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41D0E28-47F2-47F3-BC8C-E08F7E92CD27}" type="datetime1">
              <a:rPr lang="ru-RU" noProof="0" smtClean="0"/>
              <a:t>06.11.2022</a:t>
            </a:fld>
            <a:endParaRPr lang="ru-RU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9864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768C557-2914-4A28-8D9C-8BFDB7549F69}" type="datetime1">
              <a:rPr lang="ru-RU" noProof="0" smtClean="0"/>
              <a:t>06.11.2022</a:t>
            </a:fld>
            <a:endParaRPr lang="ru-R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8328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10BD80C-7AB1-4335-9FA1-B1432A731B78}" type="datetime1">
              <a:rPr lang="ru-RU" noProof="0" smtClean="0"/>
              <a:t>06.11.2022</a:t>
            </a:fld>
            <a:endParaRPr lang="ru-R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ru-RU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9934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594D381-1C2B-4990-B9CA-1F7A13D507A7}" type="datetime1">
              <a:rPr lang="ru-RU" noProof="0" smtClean="0"/>
              <a:t>06.11.2022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18855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2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24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customXml" Target="../ink/ink7.xml"/><Relationship Id="rId18" Type="http://schemas.openxmlformats.org/officeDocument/2006/relationships/customXml" Target="../ink/ink12.xml"/><Relationship Id="rId3" Type="http://schemas.openxmlformats.org/officeDocument/2006/relationships/diagramLayout" Target="../diagrams/layout10.xml"/><Relationship Id="rId7" Type="http://schemas.openxmlformats.org/officeDocument/2006/relationships/image" Target="../media/image27.png"/><Relationship Id="rId12" Type="http://schemas.openxmlformats.org/officeDocument/2006/relationships/customXml" Target="../ink/ink6.xml"/><Relationship Id="rId17" Type="http://schemas.openxmlformats.org/officeDocument/2006/relationships/customXml" Target="../ink/ink11.xml"/><Relationship Id="rId2" Type="http://schemas.openxmlformats.org/officeDocument/2006/relationships/diagramData" Target="../diagrams/data10.xml"/><Relationship Id="rId16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openxmlformats.org/officeDocument/2006/relationships/customXml" Target="../ink/ink5.xml"/><Relationship Id="rId5" Type="http://schemas.openxmlformats.org/officeDocument/2006/relationships/diagramColors" Target="../diagrams/colors10.xml"/><Relationship Id="rId15" Type="http://schemas.openxmlformats.org/officeDocument/2006/relationships/customXml" Target="../ink/ink9.xml"/><Relationship Id="rId10" Type="http://schemas.openxmlformats.org/officeDocument/2006/relationships/image" Target="../media/image18.png"/><Relationship Id="rId4" Type="http://schemas.openxmlformats.org/officeDocument/2006/relationships/diagramQuickStyle" Target="../diagrams/quickStyle10.xml"/><Relationship Id="rId9" Type="http://schemas.openxmlformats.org/officeDocument/2006/relationships/customXml" Target="../ink/ink4.xml"/><Relationship Id="rId14" Type="http://schemas.openxmlformats.org/officeDocument/2006/relationships/customXml" Target="../ink/ink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29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3.xml"/><Relationship Id="rId18" Type="http://schemas.openxmlformats.org/officeDocument/2006/relationships/slide" Target="slide8.xml"/><Relationship Id="rId3" Type="http://schemas.openxmlformats.org/officeDocument/2006/relationships/image" Target="../media/image5.png"/><Relationship Id="rId21" Type="http://schemas.openxmlformats.org/officeDocument/2006/relationships/slide" Target="slide11.xm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slide" Target="slide7.xml"/><Relationship Id="rId2" Type="http://schemas.openxmlformats.org/officeDocument/2006/relationships/image" Target="../media/image4.png"/><Relationship Id="rId16" Type="http://schemas.openxmlformats.org/officeDocument/2006/relationships/slide" Target="slide6.xml"/><Relationship Id="rId20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slide" Target="slide5.xml"/><Relationship Id="rId23" Type="http://schemas.openxmlformats.org/officeDocument/2006/relationships/slide" Target="slide13.xml"/><Relationship Id="rId10" Type="http://schemas.openxmlformats.org/officeDocument/2006/relationships/image" Target="../media/image12.png"/><Relationship Id="rId19" Type="http://schemas.openxmlformats.org/officeDocument/2006/relationships/slide" Target="slide9.xml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slide" Target="slide4.xml"/><Relationship Id="rId22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diagramLayout" Target="../diagrams/layout5.xml"/><Relationship Id="rId7" Type="http://schemas.openxmlformats.org/officeDocument/2006/relationships/image" Target="../media/image1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customXml" Target="../ink/ink2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2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18.png"/><Relationship Id="rId4" Type="http://schemas.openxmlformats.org/officeDocument/2006/relationships/diagramQuickStyle" Target="../diagrams/quickStyle7.xml"/><Relationship Id="rId9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Крупный план листа бумаги с карандашом, лежащим сверху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pPr algn="ctr"/>
            <a:r>
              <a:rPr lang="ru-RU" sz="4400" b="1" dirty="0">
                <a:solidFill>
                  <a:srgbClr val="00206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Анализ данных в чеках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D3FCB-8F6D-8BA3-1C10-5934446F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Количество чеков в разрезе товара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BE9BD50-DF37-B1D6-AAE3-A99376391B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33935"/>
              </p:ext>
            </p:extLst>
          </p:nvPr>
        </p:nvGraphicFramePr>
        <p:xfrm>
          <a:off x="756920" y="5763427"/>
          <a:ext cx="10820400" cy="66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AD2FFD-4EDD-CB32-58DF-BC131E58B3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919" y="2057401"/>
            <a:ext cx="6816697" cy="357380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D1B880F-7FF2-D03C-A603-1B542BDEF1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5691" y="2256016"/>
            <a:ext cx="2910509" cy="3328508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62589E-6360-13F9-2106-B5507761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ru-RU" noProof="0" smtClean="0"/>
              <a:t>10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9302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5C7DD-1545-6FC6-559B-3EDE1C7A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975" y="419879"/>
            <a:ext cx="6753225" cy="1293028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Распределение чеков по количеству строк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E81C374-84DF-14AA-7E85-6EC096E353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920190"/>
              </p:ext>
            </p:extLst>
          </p:nvPr>
        </p:nvGraphicFramePr>
        <p:xfrm>
          <a:off x="4926564" y="4898570"/>
          <a:ext cx="7193902" cy="1539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27A952-FD2D-CD81-E385-23E68B98EB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6756" y="946239"/>
            <a:ext cx="2920500" cy="287328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6567B4-531D-D002-3EBF-F2D5673BE5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8708" y="3819525"/>
            <a:ext cx="2956596" cy="266230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1F07F5B-BEAD-81FC-4F62-C790B764AA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5387" y="1495823"/>
            <a:ext cx="7077544" cy="3256849"/>
          </a:xfrm>
          <a:prstGeom prst="rect">
            <a:avLst/>
          </a:prstGeom>
        </p:spPr>
      </p:pic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D28DD900-E393-529E-FBC9-159429BE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ru-RU" noProof="0" smtClean="0"/>
              <a:t>11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2217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B42A9-96B9-49F8-94A6-0F05CBB4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58" y="790571"/>
            <a:ext cx="8610600" cy="1293028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Распределение количества линий в чеках с кофе и без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7E4D9E6-4020-6D4D-9AF1-9911659F7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0385443"/>
              </p:ext>
            </p:extLst>
          </p:nvPr>
        </p:nvGraphicFramePr>
        <p:xfrm>
          <a:off x="447675" y="5143034"/>
          <a:ext cx="11319783" cy="1505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0139D5-F58E-19B9-157A-4D55CA24C1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732" y="1974071"/>
            <a:ext cx="6696075" cy="308370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A9C3DDF-6A6C-33F4-DE1B-6D331AAB59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7807" y="1974071"/>
            <a:ext cx="4967455" cy="3083704"/>
          </a:xfrm>
          <a:prstGeom prst="rect">
            <a:avLst/>
          </a:prstGeom>
        </p:spPr>
      </p:pic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79241401-0871-DCB2-D8D1-57816C62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ru-RU" noProof="0" smtClean="0"/>
              <a:t>12</a:t>
            </a:fld>
            <a:endParaRPr lang="ru-RU" noProof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DCDB1697-A527-F050-8739-B65E4A1F919A}"/>
                  </a:ext>
                </a:extLst>
              </p14:cNvPr>
              <p14:cNvContentPartPr/>
              <p14:nvPr/>
            </p14:nvContentPartPr>
            <p14:xfrm>
              <a:off x="3401988" y="5564996"/>
              <a:ext cx="360" cy="36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DCDB1697-A527-F050-8739-B65E4A1F919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92988" y="555599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B0F0409E-66A1-0BE2-7E5D-2E18DF368F14}"/>
                  </a:ext>
                </a:extLst>
              </p14:cNvPr>
              <p14:cNvContentPartPr/>
              <p14:nvPr/>
            </p14:nvContentPartPr>
            <p14:xfrm>
              <a:off x="4138908" y="5378156"/>
              <a:ext cx="360" cy="36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B0F0409E-66A1-0BE2-7E5D-2E18DF368F1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30268" y="536951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B145A7FA-F1FD-F3CC-4CFC-AD54792389CD}"/>
              </a:ext>
            </a:extLst>
          </p:cNvPr>
          <p:cNvGrpSpPr/>
          <p:nvPr/>
        </p:nvGrpSpPr>
        <p:grpSpPr>
          <a:xfrm>
            <a:off x="4355628" y="5407316"/>
            <a:ext cx="360" cy="360"/>
            <a:chOff x="4355628" y="5407316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63631D77-474F-40C6-A242-BA00652774D9}"/>
                    </a:ext>
                  </a:extLst>
                </p14:cNvPr>
                <p14:cNvContentPartPr/>
                <p14:nvPr/>
              </p14:nvContentPartPr>
              <p14:xfrm>
                <a:off x="4355628" y="5407316"/>
                <a:ext cx="360" cy="36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63631D77-474F-40C6-A242-BA00652774D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46628" y="53986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A0D9ACD0-DD08-0A92-9C95-A3B415BD6BA1}"/>
                    </a:ext>
                  </a:extLst>
                </p14:cNvPr>
                <p14:cNvContentPartPr/>
                <p14:nvPr/>
              </p14:nvContentPartPr>
              <p14:xfrm>
                <a:off x="4355628" y="5407316"/>
                <a:ext cx="360" cy="36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A0D9ACD0-DD08-0A92-9C95-A3B415BD6BA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46628" y="53986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B4D4EFA8-0C32-342B-52FF-654FB397CF88}"/>
                  </a:ext>
                </a:extLst>
              </p14:cNvPr>
              <p14:cNvContentPartPr/>
              <p14:nvPr/>
            </p14:nvContentPartPr>
            <p14:xfrm>
              <a:off x="1995828" y="6036956"/>
              <a:ext cx="360" cy="360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B4D4EFA8-0C32-342B-52FF-654FB397CF8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86828" y="602795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130C1F87-F3BD-C1BB-DC27-D7AE6301F4AD}"/>
              </a:ext>
            </a:extLst>
          </p:cNvPr>
          <p:cNvGrpSpPr/>
          <p:nvPr/>
        </p:nvGrpSpPr>
        <p:grpSpPr>
          <a:xfrm>
            <a:off x="678228" y="6066116"/>
            <a:ext cx="360" cy="360"/>
            <a:chOff x="678228" y="6066116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CA5FF292-3B73-BA11-8A14-D89C3BD08C0D}"/>
                    </a:ext>
                  </a:extLst>
                </p14:cNvPr>
                <p14:cNvContentPartPr/>
                <p14:nvPr/>
              </p14:nvContentPartPr>
              <p14:xfrm>
                <a:off x="678228" y="6066116"/>
                <a:ext cx="360" cy="36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CA5FF292-3B73-BA11-8A14-D89C3BD08C0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9588" y="60574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BC47B346-C495-6426-42DF-43DDBBDF2E95}"/>
                    </a:ext>
                  </a:extLst>
                </p14:cNvPr>
                <p14:cNvContentPartPr/>
                <p14:nvPr/>
              </p14:nvContentPartPr>
              <p14:xfrm>
                <a:off x="678228" y="6066116"/>
                <a:ext cx="360" cy="36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BC47B346-C495-6426-42DF-43DDBBDF2E9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9588" y="60574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3AB5AA7B-7103-D9F0-FA9C-BBDCCA5DD506}"/>
                  </a:ext>
                </a:extLst>
              </p14:cNvPr>
              <p14:cNvContentPartPr/>
              <p14:nvPr/>
            </p14:nvContentPartPr>
            <p14:xfrm>
              <a:off x="2394171" y="5703139"/>
              <a:ext cx="360" cy="36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3AB5AA7B-7103-D9F0-FA9C-BBDCCA5DD50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85171" y="569413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E24F36CB-8EFA-155F-3FA0-6A6BFE247F84}"/>
                  </a:ext>
                </a:extLst>
              </p14:cNvPr>
              <p14:cNvContentPartPr/>
              <p14:nvPr/>
            </p14:nvContentPartPr>
            <p14:xfrm>
              <a:off x="2187171" y="5448619"/>
              <a:ext cx="360" cy="36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E24F36CB-8EFA-155F-3FA0-6A6BFE247F8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78171" y="543997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253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2A39C-EA9E-E53A-7334-1CE75DE5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гипотезы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11FBA30-3DBD-465F-F97C-29AF3A385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053032"/>
              </p:ext>
            </p:extLst>
          </p:nvPr>
        </p:nvGraphicFramePr>
        <p:xfrm>
          <a:off x="685800" y="2194561"/>
          <a:ext cx="10820400" cy="1584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Фигура, имеющая форму буквы L 4">
            <a:extLst>
              <a:ext uri="{FF2B5EF4-FFF2-40B4-BE49-F238E27FC236}">
                <a16:creationId xmlns:a16="http://schemas.microsoft.com/office/drawing/2014/main" id="{B5ED6D3E-32A7-8CA9-2B57-7FF7D942CE1E}"/>
              </a:ext>
            </a:extLst>
          </p:cNvPr>
          <p:cNvSpPr/>
          <p:nvPr/>
        </p:nvSpPr>
        <p:spPr>
          <a:xfrm rot="18847507">
            <a:off x="792435" y="3207396"/>
            <a:ext cx="345232" cy="443204"/>
          </a:xfrm>
          <a:prstGeom prst="corne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2B7066-9FFE-7C9A-5B02-FC4EA820DE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0283" y="3327756"/>
            <a:ext cx="573074" cy="45114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DF6442E-3CA9-E500-77AE-3460DFF1BA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5266" y="3277830"/>
            <a:ext cx="573074" cy="451143"/>
          </a:xfrm>
          <a:prstGeom prst="rect">
            <a:avLst/>
          </a:prstGeom>
        </p:spPr>
      </p:pic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7E7EF807-FF03-7EB9-DAB7-D1026A6E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ru-RU" noProof="0" smtClean="0"/>
              <a:t>13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8637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4A5E1F-C7C7-4F50-85FA-467A19026C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354A5E1F-C7C7-4F50-85FA-467A19026C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354A5E1F-C7C7-4F50-85FA-467A19026C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354A5E1F-C7C7-4F50-85FA-467A19026C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8ABF9D-8486-4E23-96C6-690B17BDD3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graphicEl>
                                              <a:dgm id="{EC8ABF9D-8486-4E23-96C6-690B17BDD3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EC8ABF9D-8486-4E23-96C6-690B17BDD3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EC8ABF9D-8486-4E23-96C6-690B17BDD3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52D292-1C7E-4521-A607-D1AE6666D9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>
                                            <p:graphicEl>
                                              <a:dgm id="{FA52D292-1C7E-4521-A607-D1AE6666D9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graphicEl>
                                              <a:dgm id="{FA52D292-1C7E-4521-A607-D1AE6666D9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graphicEl>
                                              <a:dgm id="{FA52D292-1C7E-4521-A607-D1AE6666D9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 uiExpand="1">
        <p:bldSub>
          <a:bldDgm bld="lvlOne"/>
        </p:bldSub>
      </p:bldGraphic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9F6A0F-F1ED-5E7B-71AE-F94B2188F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Оглавление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559F7E-A662-B79D-5C99-9822D4E2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ru-RU" noProof="0" smtClean="0"/>
              <a:t>2</a:t>
            </a:fld>
            <a:endParaRPr lang="ru-RU" noProof="0" dirty="0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6" name="Интерактивное оглавление 5">
                <a:extLst>
                  <a:ext uri="{FF2B5EF4-FFF2-40B4-BE49-F238E27FC236}">
                    <a16:creationId xmlns:a16="http://schemas.microsoft.com/office/drawing/2014/main" id="{F0780315-5EAC-98DA-18A5-141DBCEA07B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00755475"/>
                  </p:ext>
                </p:extLst>
              </p:nvPr>
            </p:nvGraphicFramePr>
            <p:xfrm>
              <a:off x="277952" y="2214937"/>
              <a:ext cx="11809023" cy="4392000"/>
            </p:xfrm>
            <a:graphic>
              <a:graphicData uri="http://schemas.microsoft.com/office/powerpoint/2016/summaryzoom">
                <psuz:summaryZm>
                  <psuz:summaryZmObj sectionId="{88BEB5C2-E4B7-473B-BD76-36EF3A238E0D}">
                    <psuz:zmPr id="{95D8B46D-49CA-4584-97A9-70BECE7B66AB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087954" y="131760"/>
                          <a:ext cx="2342399" cy="13176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glow rad="127000">
                            <a:schemeClr val="accent1">
                              <a:alpha val="23000"/>
                            </a:schemeClr>
                          </a:glow>
                        </a:effectLst>
                        <a:scene3d>
                          <a:camera prst="orthographicFront"/>
                          <a:lightRig rig="morning" dir="t"/>
                        </a:scene3d>
                        <a:sp3d prstMaterial="dkEdge"/>
                      </p166:spPr>
                    </psuz:zmPr>
                  </psuz:summaryZmObj>
                  <psuz:summaryZmObj sectionId="{D5134BB2-8FE9-4A6C-BF57-44851BEA28F7}">
                    <psuz:zmPr id="{35198339-F7D7-437B-8506-AD4093D3C7B0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518193" y="131760"/>
                          <a:ext cx="2342399" cy="13176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glow rad="127000">
                            <a:schemeClr val="accent1">
                              <a:alpha val="23000"/>
                            </a:schemeClr>
                          </a:glow>
                        </a:effectLst>
                        <a:scene3d>
                          <a:camera prst="orthographicFront"/>
                          <a:lightRig rig="morning" dir="t"/>
                        </a:scene3d>
                        <a:sp3d prstMaterial="dkEdge"/>
                      </p166:spPr>
                    </psuz:zmPr>
                  </psuz:summaryZmObj>
                  <psuz:summaryZmObj sectionId="{3A063097-621F-400E-BD2A-32E94E072FFE}">
                    <psuz:zmPr id="{622D44DF-37AA-4387-8989-3E30B84544B0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948432" y="131760"/>
                          <a:ext cx="2342399" cy="13176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glow rad="127000">
                            <a:schemeClr val="accent1">
                              <a:alpha val="23000"/>
                            </a:schemeClr>
                          </a:glow>
                        </a:effectLst>
                        <a:scene3d>
                          <a:camera prst="orthographicFront"/>
                          <a:lightRig rig="morning" dir="t"/>
                        </a:scene3d>
                        <a:sp3d prstMaterial="dkEdge"/>
                      </p166:spPr>
                    </psuz:zmPr>
                  </psuz:summaryZmObj>
                  <psuz:summaryZmObj sectionId="{003A5D45-2357-4940-BDBB-5603977E2CC8}">
                    <psuz:zmPr id="{8903AA7F-1DF6-4754-AA4F-EAC514AC443E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8378671" y="131760"/>
                          <a:ext cx="2342399" cy="13176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glow rad="127000">
                            <a:schemeClr val="accent1">
                              <a:alpha val="23000"/>
                            </a:schemeClr>
                          </a:glow>
                        </a:effectLst>
                        <a:scene3d>
                          <a:camera prst="orthographicFront"/>
                          <a:lightRig rig="morning" dir="t"/>
                        </a:scene3d>
                        <a:sp3d prstMaterial="dkEdge"/>
                      </p166:spPr>
                    </psuz:zmPr>
                  </psuz:summaryZmObj>
                  <psuz:summaryZmObj sectionId="{FEDE6FE2-DA30-44E2-B570-506AA116CE81}">
                    <psuz:zmPr id="{77A58D26-41F4-4D19-8265-94558E45E9D9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087954" y="1537200"/>
                          <a:ext cx="2342399" cy="13176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glow rad="127000">
                            <a:schemeClr val="accent1">
                              <a:alpha val="23000"/>
                            </a:schemeClr>
                          </a:glow>
                        </a:effectLst>
                        <a:scene3d>
                          <a:camera prst="orthographicFront"/>
                          <a:lightRig rig="morning" dir="t"/>
                        </a:scene3d>
                        <a:sp3d prstMaterial="dkEdge"/>
                      </p166:spPr>
                    </psuz:zmPr>
                  </psuz:summaryZmObj>
                  <psuz:summaryZmObj sectionId="{7BB1BCBC-492E-44D6-8F30-96B7D23BC021}">
                    <psuz:zmPr id="{E227F001-0F55-497F-A6BB-9B2CBF17B639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518193" y="1537200"/>
                          <a:ext cx="2342399" cy="13176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glow rad="127000">
                            <a:schemeClr val="accent1">
                              <a:alpha val="23000"/>
                            </a:schemeClr>
                          </a:glow>
                        </a:effectLst>
                        <a:scene3d>
                          <a:camera prst="orthographicFront"/>
                          <a:lightRig rig="morning" dir="t"/>
                        </a:scene3d>
                        <a:sp3d prstMaterial="dkEdge"/>
                      </p166:spPr>
                    </psuz:zmPr>
                  </psuz:summaryZmObj>
                  <psuz:summaryZmObj sectionId="{0B3B831D-A59A-4471-AEF0-5F1D899F25CC}">
                    <psuz:zmPr id="{906EBE3E-1E02-4444-B07A-EBD785928A27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948432" y="1537200"/>
                          <a:ext cx="2342399" cy="13176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glow rad="127000">
                            <a:schemeClr val="accent1">
                              <a:alpha val="23000"/>
                            </a:schemeClr>
                          </a:glow>
                        </a:effectLst>
                        <a:scene3d>
                          <a:camera prst="orthographicFront"/>
                          <a:lightRig rig="morning" dir="t"/>
                        </a:scene3d>
                        <a:sp3d prstMaterial="dkEdge"/>
                      </p166:spPr>
                    </psuz:zmPr>
                  </psuz:summaryZmObj>
                  <psuz:summaryZmObj sectionId="{FF92D664-E2E1-4C55-A51F-3C234BFF885E}">
                    <psuz:zmPr id="{7D50467F-1599-4D8F-9F3B-AE2FBA750A82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8378671" y="1537200"/>
                          <a:ext cx="2342399" cy="13176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glow rad="127000">
                            <a:schemeClr val="accent1">
                              <a:alpha val="23000"/>
                            </a:schemeClr>
                          </a:glow>
                        </a:effectLst>
                        <a:scene3d>
                          <a:camera prst="orthographicFront"/>
                          <a:lightRig rig="morning" dir="t"/>
                        </a:scene3d>
                        <a:sp3d prstMaterial="dkEdge"/>
                      </p166:spPr>
                    </psuz:zmPr>
                  </psuz:summaryZmObj>
                  <psuz:summaryZmObj sectionId="{349132BC-F15A-4C3D-95E4-A45318AB8A89}">
                    <psuz:zmPr id="{DA92C0ED-5746-4DB9-BB73-D8F6FB62F87C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087954" y="2942640"/>
                          <a:ext cx="2342399" cy="13176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glow rad="127000">
                            <a:schemeClr val="accent1">
                              <a:alpha val="23000"/>
                            </a:schemeClr>
                          </a:glow>
                        </a:effectLst>
                        <a:scene3d>
                          <a:camera prst="orthographicFront"/>
                          <a:lightRig rig="morning" dir="t"/>
                        </a:scene3d>
                        <a:sp3d prstMaterial="dkEdge"/>
                      </p166:spPr>
                    </psuz:zmPr>
                  </psuz:summaryZmObj>
                  <psuz:summaryZmObj sectionId="{1315DC48-2109-4A11-8E7C-3A13EF255810}">
                    <psuz:zmPr id="{81306354-D5EF-438E-B5AE-8AFED0DE172D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518193" y="2942640"/>
                          <a:ext cx="2342399" cy="13176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glow rad="127000">
                            <a:schemeClr val="accent1">
                              <a:alpha val="23000"/>
                            </a:schemeClr>
                          </a:glow>
                        </a:effectLst>
                        <a:scene3d>
                          <a:camera prst="orthographicFront"/>
                          <a:lightRig rig="morning" dir="t"/>
                        </a:scene3d>
                        <a:sp3d prstMaterial="dkEdge"/>
                      </p166:spPr>
                    </psuz:zmPr>
                  </psuz:summaryZmObj>
                  <psuz:summaryZmObj sectionId="{F13CF90B-90BA-4110-A125-667C7F215182}">
                    <psuz:zmPr id="{64C99079-8BF4-4CBA-B6B0-D7DEC72ED344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948432" y="2942640"/>
                          <a:ext cx="2342399" cy="13176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glow rad="127000">
                            <a:schemeClr val="accent1">
                              <a:alpha val="23000"/>
                            </a:schemeClr>
                          </a:glow>
                        </a:effectLst>
                        <a:scene3d>
                          <a:camera prst="orthographicFront"/>
                          <a:lightRig rig="morning" dir="t"/>
                        </a:scene3d>
                        <a:sp3d prstMaterial="dkEdge"/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6" name="Интерактивное оглавление 5">
                <a:extLst>
                  <a:ext uri="{FF2B5EF4-FFF2-40B4-BE49-F238E27FC236}">
                    <a16:creationId xmlns:a16="http://schemas.microsoft.com/office/drawing/2014/main" id="{F0780315-5EAC-98DA-18A5-141DBCEA07B2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277952" y="2214937"/>
                <a:ext cx="11809023" cy="4392000"/>
                <a:chOff x="277952" y="2214937"/>
                <a:chExt cx="11809023" cy="4392000"/>
              </a:xfrm>
            </p:grpSpPr>
            <p:pic>
              <p:nvPicPr>
                <p:cNvPr id="3" name="Рисунок 3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365906" y="2346697"/>
                  <a:ext cx="2342399" cy="13176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glow rad="127000">
                    <a:schemeClr val="accent1">
                      <a:alpha val="23000"/>
                    </a:schemeClr>
                  </a:glow>
                </a:effectLst>
                <a:scene3d>
                  <a:camera prst="orthographicFront"/>
                  <a:lightRig rig="morning" dir="t"/>
                </a:scene3d>
                <a:sp3d prstMaterial="dkEdge"/>
              </p:spPr>
            </p:pic>
            <p:pic>
              <p:nvPicPr>
                <p:cNvPr id="5" name="Рисунок 5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96145" y="2346697"/>
                  <a:ext cx="2342399" cy="13176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glow rad="127000">
                    <a:schemeClr val="accent1">
                      <a:alpha val="23000"/>
                    </a:schemeClr>
                  </a:glow>
                </a:effectLst>
                <a:scene3d>
                  <a:camera prst="orthographicFront"/>
                  <a:lightRig rig="morning" dir="t"/>
                </a:scene3d>
                <a:sp3d prstMaterial="dkEdge"/>
              </p:spPr>
            </p:pic>
            <p:pic>
              <p:nvPicPr>
                <p:cNvPr id="7" name="Рисунок 7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26384" y="2346697"/>
                  <a:ext cx="2342399" cy="13176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glow rad="127000">
                    <a:schemeClr val="accent1">
                      <a:alpha val="23000"/>
                    </a:schemeClr>
                  </a:glow>
                </a:effectLst>
                <a:scene3d>
                  <a:camera prst="orthographicFront"/>
                  <a:lightRig rig="morning" dir="t"/>
                </a:scene3d>
                <a:sp3d prstMaterial="dkEdge"/>
              </p:spPr>
            </p:pic>
            <p:pic>
              <p:nvPicPr>
                <p:cNvPr id="8" name="Рисунок 8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56623" y="2346697"/>
                  <a:ext cx="2342399" cy="13176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glow rad="127000">
                    <a:schemeClr val="accent1">
                      <a:alpha val="23000"/>
                    </a:schemeClr>
                  </a:glow>
                </a:effectLst>
                <a:scene3d>
                  <a:camera prst="orthographicFront"/>
                  <a:lightRig rig="morning" dir="t"/>
                </a:scene3d>
                <a:sp3d prstMaterial="dkEdge"/>
              </p:spPr>
            </p:pic>
            <p:pic>
              <p:nvPicPr>
                <p:cNvPr id="9" name="Рисунок 9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65906" y="3752137"/>
                  <a:ext cx="2342399" cy="13176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glow rad="127000">
                    <a:schemeClr val="accent1">
                      <a:alpha val="23000"/>
                    </a:schemeClr>
                  </a:glow>
                </a:effectLst>
                <a:scene3d>
                  <a:camera prst="orthographicFront"/>
                  <a:lightRig rig="morning" dir="t"/>
                </a:scene3d>
                <a:sp3d prstMaterial="dkEdge"/>
              </p:spPr>
            </p:pic>
            <p:pic>
              <p:nvPicPr>
                <p:cNvPr id="10" name="Рисунок 10">
                  <a:hlinkClick r:id="rId1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96145" y="3752137"/>
                  <a:ext cx="2342399" cy="13176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glow rad="127000">
                    <a:schemeClr val="accent1">
                      <a:alpha val="23000"/>
                    </a:schemeClr>
                  </a:glow>
                </a:effectLst>
                <a:scene3d>
                  <a:camera prst="orthographicFront"/>
                  <a:lightRig rig="morning" dir="t"/>
                </a:scene3d>
                <a:sp3d prstMaterial="dkEdge"/>
              </p:spPr>
            </p:pic>
            <p:pic>
              <p:nvPicPr>
                <p:cNvPr id="11" name="Рисунок 11">
                  <a:hlinkClick r:id="rId1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226384" y="3752137"/>
                  <a:ext cx="2342399" cy="13176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glow rad="127000">
                    <a:schemeClr val="accent1">
                      <a:alpha val="23000"/>
                    </a:schemeClr>
                  </a:glow>
                </a:effectLst>
                <a:scene3d>
                  <a:camera prst="orthographicFront"/>
                  <a:lightRig rig="morning" dir="t"/>
                </a:scene3d>
                <a:sp3d prstMaterial="dkEdge"/>
              </p:spPr>
            </p:pic>
            <p:pic>
              <p:nvPicPr>
                <p:cNvPr id="12" name="Рисунок 12">
                  <a:hlinkClick r:id="rId2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56623" y="3752137"/>
                  <a:ext cx="2342399" cy="13176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glow rad="127000">
                    <a:schemeClr val="accent1">
                      <a:alpha val="23000"/>
                    </a:schemeClr>
                  </a:glow>
                </a:effectLst>
                <a:scene3d>
                  <a:camera prst="orthographicFront"/>
                  <a:lightRig rig="morning" dir="t"/>
                </a:scene3d>
                <a:sp3d prstMaterial="dkEdge"/>
              </p:spPr>
            </p:pic>
            <p:pic>
              <p:nvPicPr>
                <p:cNvPr id="13" name="Рисунок 13">
                  <a:hlinkClick r:id="rId2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65906" y="5157577"/>
                  <a:ext cx="2342399" cy="13176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glow rad="127000">
                    <a:schemeClr val="accent1">
                      <a:alpha val="23000"/>
                    </a:schemeClr>
                  </a:glow>
                </a:effectLst>
                <a:scene3d>
                  <a:camera prst="orthographicFront"/>
                  <a:lightRig rig="morning" dir="t"/>
                </a:scene3d>
                <a:sp3d prstMaterial="dkEdge"/>
              </p:spPr>
            </p:pic>
            <p:pic>
              <p:nvPicPr>
                <p:cNvPr id="14" name="Рисунок 14">
                  <a:hlinkClick r:id="rId2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96145" y="5157577"/>
                  <a:ext cx="2342399" cy="13176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glow rad="127000">
                    <a:schemeClr val="accent1">
                      <a:alpha val="23000"/>
                    </a:schemeClr>
                  </a:glow>
                </a:effectLst>
                <a:scene3d>
                  <a:camera prst="orthographicFront"/>
                  <a:lightRig rig="morning" dir="t"/>
                </a:scene3d>
                <a:sp3d prstMaterial="dkEdge"/>
              </p:spPr>
            </p:pic>
            <p:pic>
              <p:nvPicPr>
                <p:cNvPr id="15" name="Рисунок 15">
                  <a:hlinkClick r:id="rId2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26384" y="5157577"/>
                  <a:ext cx="2342399" cy="13176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glow rad="127000">
                    <a:schemeClr val="accent1">
                      <a:alpha val="23000"/>
                    </a:schemeClr>
                  </a:glow>
                </a:effectLst>
                <a:scene3d>
                  <a:camera prst="orthographicFront"/>
                  <a:lightRig rig="morning" dir="t"/>
                </a:scene3d>
                <a:sp3d prstMaterial="dkEdge"/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06252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7A7660-5485-04BF-08FC-C7AFADA4C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Задача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CBACD01-32EA-8788-A6EB-457DB12A31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504969"/>
              </p:ext>
            </p:extLst>
          </p:nvPr>
        </p:nvGraphicFramePr>
        <p:xfrm>
          <a:off x="685800" y="2194561"/>
          <a:ext cx="10820400" cy="2843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962F3A-FFD8-2780-1E8E-8C95DADA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ru-RU" noProof="0" smtClean="0"/>
              <a:t>3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8305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11F134-0996-46A6-99C8-1C52590CC8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4011F134-0996-46A6-99C8-1C52590CC8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4011F134-0996-46A6-99C8-1C52590CC8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4011F134-0996-46A6-99C8-1C52590CC8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131B14-1C92-4A3D-AFF4-C90EE00720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dgm id="{DB131B14-1C92-4A3D-AFF4-C90EE00720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DB131B14-1C92-4A3D-AFF4-C90EE00720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DB131B14-1C92-4A3D-AFF4-C90EE00720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726F6A-3544-4D3E-8B08-C30677C387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graphicEl>
                                              <a:dgm id="{B4726F6A-3544-4D3E-8B08-C30677C387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B4726F6A-3544-4D3E-8B08-C30677C387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B4726F6A-3544-4D3E-8B08-C30677C387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D304E2-A8D7-45B9-B75D-5F2107D21A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graphicEl>
                                              <a:dgm id="{E3D304E2-A8D7-45B9-B75D-5F2107D21A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E3D304E2-A8D7-45B9-B75D-5F2107D21A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E3D304E2-A8D7-45B9-B75D-5F2107D21A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A6F07B-4517-444E-A282-733D3BF293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graphicEl>
                                              <a:dgm id="{54A6F07B-4517-444E-A282-733D3BF293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54A6F07B-4517-444E-A282-733D3BF293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54A6F07B-4517-444E-A282-733D3BF293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39835-9760-E663-5ED1-C3D4552D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Общий вывод и Рекомендации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43CAF68B-3AB1-8FA2-EFE7-4F0B1B78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ru-RU" noProof="0" smtClean="0"/>
              <a:t>4</a:t>
            </a:fld>
            <a:endParaRPr lang="ru-RU" noProof="0" dirty="0"/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880ABD57-9970-F15F-9AB9-880DDA77E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584763"/>
              </p:ext>
            </p:extLst>
          </p:nvPr>
        </p:nvGraphicFramePr>
        <p:xfrm>
          <a:off x="410547" y="1903445"/>
          <a:ext cx="11364685" cy="4315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602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50DED39-160C-42BB-83B1-84D9A81F02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graphicEl>
                                              <a:dgm id="{050DED39-160C-42BB-83B1-84D9A81F02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graphicEl>
                                              <a:dgm id="{050DED39-160C-42BB-83B1-84D9A81F02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graphicEl>
                                              <a:dgm id="{050DED39-160C-42BB-83B1-84D9A81F02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5F84484-409C-4589-9BF0-4E5C957F82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graphicEl>
                                              <a:dgm id="{D5F84484-409C-4589-9BF0-4E5C957F82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>
                                            <p:graphicEl>
                                              <a:dgm id="{D5F84484-409C-4589-9BF0-4E5C957F82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graphicEl>
                                              <a:dgm id="{D5F84484-409C-4589-9BF0-4E5C957F82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A1BE3DE-3220-4826-845E-952EAE8C48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>
                                            <p:graphicEl>
                                              <a:dgm id="{6A1BE3DE-3220-4826-845E-952EAE8C48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>
                                            <p:graphicEl>
                                              <a:dgm id="{6A1BE3DE-3220-4826-845E-952EAE8C48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>
                                            <p:graphicEl>
                                              <a:dgm id="{6A1BE3DE-3220-4826-845E-952EAE8C48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139C1C7-7109-490D-B8AB-1B56D1EE66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>
                                            <p:graphicEl>
                                              <a:dgm id="{1139C1C7-7109-490D-B8AB-1B56D1EE66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>
                                            <p:graphicEl>
                                              <a:dgm id="{1139C1C7-7109-490D-B8AB-1B56D1EE66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>
                                            <p:graphicEl>
                                              <a:dgm id="{1139C1C7-7109-490D-B8AB-1B56D1EE66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48283F4-3FDC-41AE-A38F-37EBA5A078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>
                                            <p:graphicEl>
                                              <a:dgm id="{248283F4-3FDC-41AE-A38F-37EBA5A078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graphicEl>
                                              <a:dgm id="{248283F4-3FDC-41AE-A38F-37EBA5A078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>
                                            <p:graphicEl>
                                              <a:dgm id="{248283F4-3FDC-41AE-A38F-37EBA5A078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2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9AD75E-9CB8-D30E-6DAE-B1AB65004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Полнота данных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1EA53BE9-0C22-2666-863E-DB1BF11846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598246"/>
              </p:ext>
            </p:extLst>
          </p:nvPr>
        </p:nvGraphicFramePr>
        <p:xfrm>
          <a:off x="2895600" y="2143124"/>
          <a:ext cx="8705850" cy="2924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C931C0-9CDF-FFA1-D751-1002E6E65F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2133599"/>
            <a:ext cx="2109628" cy="2933701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A7A4381-F332-A748-F33A-5D38962A9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ru-RU" noProof="0" smtClean="0"/>
              <a:t>5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270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070FD3F-CDB2-4C1E-A4CD-D367BC7D14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graphicEl>
                                              <a:dgm id="{1070FD3F-CDB2-4C1E-A4CD-D367BC7D14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graphicEl>
                                              <a:dgm id="{1070FD3F-CDB2-4C1E-A4CD-D367BC7D14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graphicEl>
                                              <a:dgm id="{1070FD3F-CDB2-4C1E-A4CD-D367BC7D14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FBA51AB-6F10-45E1-ACD9-A84896084B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graphicEl>
                                              <a:dgm id="{6FBA51AB-6F10-45E1-ACD9-A84896084B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graphicEl>
                                              <a:dgm id="{6FBA51AB-6F10-45E1-ACD9-A84896084B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graphicEl>
                                              <a:dgm id="{6FBA51AB-6F10-45E1-ACD9-A84896084B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4036-1F28-AEFB-F971-18A96230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Количество чеков в день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F26668-1F3E-0299-045E-B0B731927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834523"/>
            <a:ext cx="6788150" cy="2647950"/>
          </a:xfrm>
          <a:prstGeom prst="rect">
            <a:avLst/>
          </a:prstGeom>
        </p:spPr>
      </p:pic>
      <p:graphicFrame>
        <p:nvGraphicFramePr>
          <p:cNvPr id="10" name="Схема 9">
            <a:extLst>
              <a:ext uri="{FF2B5EF4-FFF2-40B4-BE49-F238E27FC236}">
                <a16:creationId xmlns:a16="http://schemas.microsoft.com/office/drawing/2014/main" id="{0B64ABAB-1810-9E65-4C3C-32B213A775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2320306"/>
              </p:ext>
            </p:extLst>
          </p:nvPr>
        </p:nvGraphicFramePr>
        <p:xfrm>
          <a:off x="690880" y="4800600"/>
          <a:ext cx="11236650" cy="98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4BD1A270-C726-E6E9-2282-67FDA72E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ru-RU" noProof="0" smtClean="0"/>
              <a:t>6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2817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ADA4BD-A762-D11B-51D7-F2A40374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Распределение чеков по времени суток</a:t>
            </a:r>
          </a:p>
        </p:txBody>
      </p:sp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02F34F79-DDE4-72C1-A707-6D1DE88389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241708"/>
              </p:ext>
            </p:extLst>
          </p:nvPr>
        </p:nvGraphicFramePr>
        <p:xfrm>
          <a:off x="685800" y="5697111"/>
          <a:ext cx="10820400" cy="485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700C07-36AD-4FA4-89FF-66140D8FBF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9720" y="2057401"/>
            <a:ext cx="6791960" cy="3055283"/>
          </a:xfrm>
          <a:prstGeom prst="rect">
            <a:avLst/>
          </a:prstGeom>
        </p:spPr>
      </p:pic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6ADE9A4C-C89E-80B9-4770-51293AB3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ru-RU" noProof="0" smtClean="0"/>
              <a:t>7</a:t>
            </a:fld>
            <a:endParaRPr lang="ru-RU" noProof="0" dirty="0"/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BAB8FAC-409D-0D1C-7974-7BB48CFF63B4}"/>
              </a:ext>
            </a:extLst>
          </p:cNvPr>
          <p:cNvGrpSpPr/>
          <p:nvPr/>
        </p:nvGrpSpPr>
        <p:grpSpPr>
          <a:xfrm>
            <a:off x="3129291" y="5947939"/>
            <a:ext cx="360" cy="360"/>
            <a:chOff x="3129291" y="594793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1A6B3774-A0FC-F96B-6E19-5696E5F8C82C}"/>
                    </a:ext>
                  </a:extLst>
                </p14:cNvPr>
                <p14:cNvContentPartPr/>
                <p14:nvPr/>
              </p14:nvContentPartPr>
              <p14:xfrm>
                <a:off x="3129291" y="5947939"/>
                <a:ext cx="360" cy="36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1A6B3774-A0FC-F96B-6E19-5696E5F8C82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20651" y="593929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5F1904CF-EFC6-722A-8738-0A42A3F0EEBA}"/>
                    </a:ext>
                  </a:extLst>
                </p14:cNvPr>
                <p14:cNvContentPartPr/>
                <p14:nvPr/>
              </p14:nvContentPartPr>
              <p14:xfrm>
                <a:off x="3129291" y="5947939"/>
                <a:ext cx="360" cy="36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5F1904CF-EFC6-722A-8738-0A42A3F0EE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20651" y="593929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6623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5751D-F86F-237B-7106-4F9ACCD8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Количество чеков в будни и выходные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DE39E09-A53A-2730-29EF-DD9D898BAE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1455964"/>
              </p:ext>
            </p:extLst>
          </p:nvPr>
        </p:nvGraphicFramePr>
        <p:xfrm>
          <a:off x="685800" y="5471160"/>
          <a:ext cx="10820400" cy="71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3741FF-27CC-D246-8BDB-FA8B942155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1569" y="2316192"/>
            <a:ext cx="6438265" cy="2896177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19DD98-6762-788A-03E0-B7FEB522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ru-RU" noProof="0" smtClean="0"/>
              <a:t>8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4082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D0F6B7-B571-AA45-FE1D-4EF34875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Количество чеков по часам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FC36A903-A3DB-F53A-1E71-0254A5B049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382940"/>
              </p:ext>
            </p:extLst>
          </p:nvPr>
        </p:nvGraphicFramePr>
        <p:xfrm>
          <a:off x="568960" y="5659121"/>
          <a:ext cx="10937240" cy="721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1D08EF-65A5-679A-3411-2A05432E55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4739" y="1987826"/>
            <a:ext cx="7547312" cy="339506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AFD8CF5-845E-266F-C4CD-7ED441036A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3152" y="2262267"/>
            <a:ext cx="2641946" cy="2846186"/>
          </a:xfrm>
          <a:prstGeom prst="rect">
            <a:avLst/>
          </a:prstGeom>
        </p:spPr>
      </p:pic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A2A35874-6E8A-BDFA-3C74-DC514294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ru-RU" noProof="0" smtClean="0"/>
              <a:t>9</a:t>
            </a:fld>
            <a:endParaRPr lang="ru-RU" noProof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56F6A709-5F18-18A8-2D4A-5EAB8CF86AD6}"/>
                  </a:ext>
                </a:extLst>
              </p14:cNvPr>
              <p14:cNvContentPartPr/>
              <p14:nvPr/>
            </p14:nvContentPartPr>
            <p14:xfrm>
              <a:off x="5053668" y="3205196"/>
              <a:ext cx="360" cy="36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56F6A709-5F18-18A8-2D4A-5EAB8CF86AD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45028" y="319655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887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217</TotalTime>
  <Words>598</Words>
  <Application>Microsoft Office PowerPoint</Application>
  <PresentationFormat>Широкоэкранный</PresentationFormat>
  <Paragraphs>44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Century Gothic</vt:lpstr>
      <vt:lpstr>След самолета</vt:lpstr>
      <vt:lpstr>Анализ данных в чеках</vt:lpstr>
      <vt:lpstr>Оглавление</vt:lpstr>
      <vt:lpstr>Задача</vt:lpstr>
      <vt:lpstr>Общий вывод и Рекомендации</vt:lpstr>
      <vt:lpstr>Полнота данных</vt:lpstr>
      <vt:lpstr>Количество чеков в день</vt:lpstr>
      <vt:lpstr>Распределение чеков по времени суток</vt:lpstr>
      <vt:lpstr>Количество чеков в будни и выходные</vt:lpstr>
      <vt:lpstr>Количество чеков по часам</vt:lpstr>
      <vt:lpstr>Количество чеков в разрезе товара</vt:lpstr>
      <vt:lpstr>Распределение чеков по количеству строк</vt:lpstr>
      <vt:lpstr>Распределение количества линий в чеках с кофе и без</vt:lpstr>
      <vt:lpstr>гипотезы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данных в чеках</dc:title>
  <dc:creator>Олег Cолуянов</dc:creator>
  <cp:lastModifiedBy>Олег Cолуянов</cp:lastModifiedBy>
  <cp:revision>6</cp:revision>
  <dcterms:created xsi:type="dcterms:W3CDTF">2022-05-21T12:25:08Z</dcterms:created>
  <dcterms:modified xsi:type="dcterms:W3CDTF">2022-11-06T11:19:15Z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