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1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41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9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6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4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8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7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1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2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879EBAB-354E-4EDB-AC9E-50ABED8AC09F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29B22D-722F-49BE-AFEB-C7A11958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74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3896" y="390145"/>
            <a:ext cx="8973338" cy="3200400"/>
          </a:xfrm>
        </p:spPr>
        <p:txBody>
          <a:bodyPr>
            <a:norm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sz="3200" dirty="0"/>
              <a:t>Модуль процедурної генерації світу RPG гри з використанням штучного інтелекту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0936" y="4859473"/>
            <a:ext cx="3699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ea typeface="Microsoft YaHei" panose="020B0503020204020204" pitchFamily="34" charset="-122"/>
              </a:rPr>
              <a:t>Керівник:</a:t>
            </a:r>
          </a:p>
          <a:p>
            <a:r>
              <a:rPr lang="uk-UA" sz="1900" dirty="0" smtClean="0">
                <a:ea typeface="Microsoft YaHei" panose="020B0503020204020204" pitchFamily="34" charset="-122"/>
              </a:rPr>
              <a:t>К.т.н., доцент кафедри ТК </a:t>
            </a:r>
          </a:p>
          <a:p>
            <a:r>
              <a:rPr lang="uk-UA" sz="2000" b="1" dirty="0" smtClean="0">
                <a:ea typeface="Microsoft YaHei" panose="020B0503020204020204" pitchFamily="34" charset="-122"/>
              </a:rPr>
              <a:t>Корнага </a:t>
            </a:r>
            <a:r>
              <a:rPr lang="uk-UA" sz="2000" b="1" dirty="0" smtClean="0">
                <a:ea typeface="Microsoft YaHei" panose="020B0503020204020204" pitchFamily="34" charset="-122"/>
              </a:rPr>
              <a:t>Ярослав Ігорович</a:t>
            </a:r>
          </a:p>
          <a:p>
            <a:pPr algn="ctr"/>
            <a:endParaRPr lang="uk-UA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6216" y="4863482"/>
            <a:ext cx="306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Виконав:</a:t>
            </a:r>
          </a:p>
          <a:p>
            <a:r>
              <a:rPr lang="uk-UA" dirty="0" smtClean="0"/>
              <a:t>Студент групи ІТ-42</a:t>
            </a:r>
          </a:p>
          <a:p>
            <a:r>
              <a:rPr lang="uk-UA" b="1" dirty="0" smtClean="0"/>
              <a:t>Стельмах Олег Олександрович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82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117" y="289560"/>
            <a:ext cx="2781363" cy="908304"/>
          </a:xfrm>
        </p:spPr>
        <p:txBody>
          <a:bodyPr>
            <a:normAutofit fontScale="90000"/>
          </a:bodyPr>
          <a:lstStyle/>
          <a:p>
            <a:r>
              <a:rPr lang="uk-UA" sz="3600" dirty="0" smtClean="0"/>
              <a:t>Висновок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117" y="1624583"/>
            <a:ext cx="9905998" cy="3124201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Проведений аналіз предметної області та досліджено існуючи рішення для процедурної генерації рівня гри;</a:t>
            </a:r>
          </a:p>
          <a:p>
            <a:r>
              <a:rPr lang="uk-UA" sz="2400" dirty="0" smtClean="0"/>
              <a:t>Розроблено підсистему процедурної генерації</a:t>
            </a:r>
          </a:p>
          <a:p>
            <a:r>
              <a:rPr lang="uk-UA" sz="2400" dirty="0" smtClean="0"/>
              <a:t>Розроблено підсистему, </a:t>
            </a:r>
            <a:r>
              <a:rPr lang="uk-UA" sz="2400" dirty="0"/>
              <a:t>з елементами штучного інтелекту, визначення вподобань </a:t>
            </a:r>
            <a:r>
              <a:rPr lang="uk-UA" sz="2400" dirty="0" smtClean="0"/>
              <a:t>гравця</a:t>
            </a:r>
          </a:p>
          <a:p>
            <a:r>
              <a:rPr lang="uk-UA" sz="2400" dirty="0" smtClean="0"/>
              <a:t>Здійснено тестування системи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915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813" y="445007"/>
            <a:ext cx="9905998" cy="5544313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b="1" dirty="0" smtClean="0"/>
              <a:t> Мета </a:t>
            </a:r>
            <a:r>
              <a:rPr lang="ru-RU" sz="2400" b="1" dirty="0" err="1" smtClean="0"/>
              <a:t>дипломно</a:t>
            </a:r>
            <a:r>
              <a:rPr lang="uk-UA" sz="2400" b="1" dirty="0" smtClean="0"/>
              <a:t>ї роботи полягає у створені модулю процедурної генерації світу який виконував свою роботу в автоматичному режимі, без втручання розробників, та підлаштовувався  під вподобання конкретного гравця.</a:t>
            </a:r>
          </a:p>
          <a:p>
            <a:pPr marL="0" indent="0">
              <a:buClr>
                <a:schemeClr val="accent3">
                  <a:lumMod val="20000"/>
                  <a:lumOff val="80000"/>
                </a:schemeClr>
              </a:buClr>
              <a:buSzPct val="110000"/>
              <a:buNone/>
            </a:pPr>
            <a:endParaRPr lang="uk-UA" sz="2400" b="1" dirty="0" smtClean="0"/>
          </a:p>
          <a:p>
            <a:pPr>
              <a:buClr>
                <a:schemeClr val="accent3">
                  <a:lumMod val="20000"/>
                  <a:lumOff val="80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uk-UA" sz="2400" b="1" dirty="0" smtClean="0"/>
              <a:t> Актуальність теми обумовлена зростанням популярності систем процедурної генерації серед розробників та індивідуальністю кожної розроблювальної подібної системи.</a:t>
            </a:r>
            <a:endParaRPr 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7578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805" y="134112"/>
            <a:ext cx="9905998" cy="1905000"/>
          </a:xfrm>
        </p:spPr>
        <p:txBody>
          <a:bodyPr/>
          <a:lstStyle/>
          <a:p>
            <a:r>
              <a:rPr lang="uk-UA" dirty="0" smtClean="0"/>
              <a:t>Завдання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973" y="1898903"/>
            <a:ext cx="9905998" cy="3124201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Провести аналіз предметної області та дослідити існуючи рішення для процедурної генерації світу</a:t>
            </a:r>
          </a:p>
          <a:p>
            <a:r>
              <a:rPr lang="uk-UA" sz="2400" dirty="0" smtClean="0"/>
              <a:t>Розробити підсистему процедурної генерації</a:t>
            </a:r>
          </a:p>
          <a:p>
            <a:r>
              <a:rPr lang="uk-UA" sz="2400" dirty="0" smtClean="0"/>
              <a:t>Розробити підсистему, з елементами штучного інтелекту, визначення вподобань гравця</a:t>
            </a:r>
          </a:p>
          <a:p>
            <a:r>
              <a:rPr lang="uk-UA" sz="2400" dirty="0" smtClean="0"/>
              <a:t>Здійснити тестування модулю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87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3677" y="472452"/>
            <a:ext cx="492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ea typeface="Microsoft YaHei" panose="020B0503020204020204" pitchFamily="34" charset="-122"/>
              </a:rPr>
              <a:t>Обрані технології</a:t>
            </a:r>
            <a:endParaRPr lang="ru-RU" sz="3600" dirty="0">
              <a:ea typeface="Microsoft YaHei" panose="020B0503020204020204" pitchFamily="34" charset="-122"/>
            </a:endParaRPr>
          </a:p>
        </p:txBody>
      </p:sp>
      <p:pic>
        <p:nvPicPr>
          <p:cNvPr id="5" name="Picture 2" descr="C:\Users\Asus\Desktop\unity-l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8" y="2032291"/>
            <a:ext cx="3396929" cy="106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Asus\Desktop\2844.VS_tm_Purp526_rg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3" y="1912440"/>
            <a:ext cx="4643580" cy="13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36" y="3093125"/>
            <a:ext cx="3095328" cy="29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73152"/>
            <a:ext cx="9875519" cy="6144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7593" y="6217760"/>
            <a:ext cx="92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 Схема алгоритму генерації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37161"/>
            <a:ext cx="10049257" cy="609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47" y="6236209"/>
            <a:ext cx="1119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Схема алгоритму налаштування процедурної генерації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6" y="109728"/>
            <a:ext cx="10053774" cy="6199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392" y="6309360"/>
            <a:ext cx="103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3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2893" y="545592"/>
            <a:ext cx="9905998" cy="679704"/>
          </a:xfrm>
        </p:spPr>
        <p:txBody>
          <a:bodyPr/>
          <a:lstStyle/>
          <a:p>
            <a:r>
              <a:rPr lang="uk-UA" dirty="0" smtClean="0"/>
              <a:t>Тестування алгоритму генерації рівня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92" y="1332427"/>
            <a:ext cx="5447394" cy="2584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3453835"/>
            <a:ext cx="5447394" cy="25903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332427"/>
            <a:ext cx="5447394" cy="2590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216" y="3917102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Схема рівня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01568" y="6108192"/>
            <a:ext cx="44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Рівень після генерування стін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034272" y="3986784"/>
            <a:ext cx="291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Рівень з елементами освітлення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52893" y="545592"/>
            <a:ext cx="9905998" cy="679704"/>
          </a:xfrm>
        </p:spPr>
        <p:txBody>
          <a:bodyPr/>
          <a:lstStyle/>
          <a:p>
            <a:r>
              <a:rPr lang="uk-UA" dirty="0" smtClean="0"/>
              <a:t>Тестування алгоритму генерації кімнати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309799"/>
            <a:ext cx="5568696" cy="26306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1309799"/>
            <a:ext cx="5568696" cy="26306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3403775"/>
            <a:ext cx="5574842" cy="2630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02336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Порожня кімната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209544" y="6034404"/>
            <a:ext cx="53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Кімната з елементами інтер’єру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769096" y="3940428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Кінцевий варіант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99</TotalTime>
  <Words>170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Century Gothic</vt:lpstr>
      <vt:lpstr>Wingdings</vt:lpstr>
      <vt:lpstr>Сетка</vt:lpstr>
      <vt:lpstr>  Модуль процедурної генерації світу RPG гри з використанням штучного інтелекту</vt:lpstr>
      <vt:lpstr>Презентация PowerPoint</vt:lpstr>
      <vt:lpstr>Завдання 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Тестування алгоритму генерації рівня</vt:lpstr>
      <vt:lpstr>Тестування алгоритму генерації кімнати</vt:lpstr>
      <vt:lpstr>Висновок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процедурної генерації світу RPG гри з використанням штучного інтелекту</dc:title>
  <dc:creator>Олег Стельмах</dc:creator>
  <cp:lastModifiedBy>Олег Стельмах</cp:lastModifiedBy>
  <cp:revision>9</cp:revision>
  <dcterms:created xsi:type="dcterms:W3CDTF">2018-06-18T22:51:57Z</dcterms:created>
  <dcterms:modified xsi:type="dcterms:W3CDTF">2018-06-19T00:31:00Z</dcterms:modified>
</cp:coreProperties>
</file>